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80" r:id="rId3"/>
    <p:sldId id="272" r:id="rId4"/>
    <p:sldId id="291" r:id="rId5"/>
    <p:sldId id="275" r:id="rId6"/>
    <p:sldId id="281" r:id="rId7"/>
    <p:sldId id="292" r:id="rId8"/>
    <p:sldId id="284" r:id="rId9"/>
    <p:sldId id="285" r:id="rId10"/>
    <p:sldId id="286" r:id="rId11"/>
    <p:sldId id="287" r:id="rId12"/>
    <p:sldId id="294" r:id="rId13"/>
    <p:sldId id="282" r:id="rId14"/>
    <p:sldId id="288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C35EA4"/>
          </p15:clr>
        </p15:guide>
        <p15:guide id="2" pos="189" userDrawn="1">
          <p15:clr>
            <a:srgbClr val="5ACBF0"/>
          </p15:clr>
        </p15:guide>
        <p15:guide id="3" pos="7469" userDrawn="1">
          <p15:clr>
            <a:srgbClr val="F26B43"/>
          </p15:clr>
        </p15:guide>
        <p15:guide id="4" orient="horz" pos="210" userDrawn="1">
          <p15:clr>
            <a:srgbClr val="C35E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727"/>
    <a:srgbClr val="EA377D"/>
    <a:srgbClr val="05C1E8"/>
    <a:srgbClr val="6C0012"/>
    <a:srgbClr val="EE3650"/>
    <a:srgbClr val="F4ED01"/>
    <a:srgbClr val="C32B63"/>
    <a:srgbClr val="A158B5"/>
    <a:srgbClr val="F03480"/>
    <a:srgbClr val="9A0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80" y="600"/>
      </p:cViewPr>
      <p:guideLst>
        <p:guide orient="horz" pos="4110"/>
        <p:guide pos="189"/>
        <p:guide pos="7469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-193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9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POWER</c:v>
                </c:pt>
              </c:strCache>
            </c:strRef>
          </c:tx>
          <c:spPr>
            <a:solidFill>
              <a:srgbClr val="EE3650">
                <a:alpha val="63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POWER</c:v>
                </c:pt>
                <c:pt idx="1">
                  <c:v>STRING</c:v>
                </c:pt>
                <c:pt idx="2">
                  <c:v>OPJECT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4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08-4F9C-B7F8-5CD0CF3824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STRING</c:v>
                </c:pt>
              </c:strCache>
            </c:strRef>
          </c:tx>
          <c:spPr>
            <a:solidFill>
              <a:schemeClr val="bg1">
                <a:lumMod val="85000"/>
                <a:alpha val="5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POWER</c:v>
                </c:pt>
                <c:pt idx="1">
                  <c:v>STRING</c:v>
                </c:pt>
                <c:pt idx="2">
                  <c:v>OPJECT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6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08-4F9C-B7F8-5CD0CF3824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708274800"/>
        <c:axId val="1708277296"/>
      </c:barChart>
      <c:catAx>
        <c:axId val="1708274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1" u="none" strike="noStrike" kern="1200" baseline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defRPr>
            </a:pPr>
            <a:endParaRPr lang="zh-CN"/>
          </a:p>
        </c:txPr>
        <c:crossAx val="1708277296"/>
        <c:crosses val="autoZero"/>
        <c:auto val="1"/>
        <c:lblAlgn val="ctr"/>
        <c:lblOffset val="100"/>
        <c:noMultiLvlLbl val="0"/>
      </c:catAx>
      <c:valAx>
        <c:axId val="1708277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0827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615330545359017E-2"/>
          <c:y val="6.7887307781809833E-2"/>
          <c:w val="0.90228232855022972"/>
          <c:h val="0.8849989006176141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11000">
                  <a:srgbClr val="4671D7"/>
                </a:gs>
                <a:gs pos="34000">
                  <a:srgbClr val="3E4BB7"/>
                </a:gs>
                <a:gs pos="52000">
                  <a:srgbClr val="4C55D0"/>
                </a:gs>
                <a:gs pos="71000">
                  <a:srgbClr val="D039D2"/>
                </a:gs>
                <a:gs pos="87000">
                  <a:srgbClr val="F73CC4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/>
          </c:spPr>
          <c:cat>
            <c:numRef>
              <c:f>Sheet1!$A$2:$A$16</c:f>
              <c:numCache>
                <c:formatCode>m/d/yyyy</c:formatCode>
                <c:ptCount val="15"/>
                <c:pt idx="0">
                  <c:v>43466</c:v>
                </c:pt>
                <c:pt idx="1">
                  <c:v>43467</c:v>
                </c:pt>
                <c:pt idx="2">
                  <c:v>43468</c:v>
                </c:pt>
                <c:pt idx="3">
                  <c:v>43469</c:v>
                </c:pt>
                <c:pt idx="4">
                  <c:v>43470</c:v>
                </c:pt>
                <c:pt idx="5">
                  <c:v>43471</c:v>
                </c:pt>
                <c:pt idx="6">
                  <c:v>43472</c:v>
                </c:pt>
                <c:pt idx="7">
                  <c:v>43473</c:v>
                </c:pt>
                <c:pt idx="8">
                  <c:v>43474</c:v>
                </c:pt>
                <c:pt idx="9">
                  <c:v>43475</c:v>
                </c:pt>
                <c:pt idx="10">
                  <c:v>43476</c:v>
                </c:pt>
                <c:pt idx="11">
                  <c:v>43477</c:v>
                </c:pt>
                <c:pt idx="12">
                  <c:v>43478</c:v>
                </c:pt>
                <c:pt idx="13">
                  <c:v>43479</c:v>
                </c:pt>
                <c:pt idx="14">
                  <c:v>43481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7</c:v>
                </c:pt>
                <c:pt idx="2">
                  <c:v>15</c:v>
                </c:pt>
                <c:pt idx="3">
                  <c:v>20</c:v>
                </c:pt>
                <c:pt idx="4">
                  <c:v>30</c:v>
                </c:pt>
                <c:pt idx="5">
                  <c:v>33</c:v>
                </c:pt>
                <c:pt idx="6">
                  <c:v>34</c:v>
                </c:pt>
                <c:pt idx="7">
                  <c:v>30</c:v>
                </c:pt>
                <c:pt idx="8">
                  <c:v>40</c:v>
                </c:pt>
                <c:pt idx="9">
                  <c:v>35</c:v>
                </c:pt>
                <c:pt idx="10">
                  <c:v>44</c:v>
                </c:pt>
                <c:pt idx="11">
                  <c:v>50</c:v>
                </c:pt>
                <c:pt idx="12">
                  <c:v>46</c:v>
                </c:pt>
                <c:pt idx="13">
                  <c:v>50</c:v>
                </c:pt>
                <c:pt idx="1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77-4162-ABC1-1616363C7D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11000">
                  <a:srgbClr val="4671D7">
                    <a:alpha val="67000"/>
                  </a:srgbClr>
                </a:gs>
                <a:gs pos="34000">
                  <a:srgbClr val="3E4BB7">
                    <a:alpha val="55000"/>
                  </a:srgbClr>
                </a:gs>
                <a:gs pos="52000">
                  <a:srgbClr val="4C55D0">
                    <a:alpha val="64000"/>
                  </a:srgbClr>
                </a:gs>
                <a:gs pos="71000">
                  <a:srgbClr val="D039D2">
                    <a:alpha val="55000"/>
                  </a:srgbClr>
                </a:gs>
                <a:gs pos="87000">
                  <a:srgbClr val="F73CC4">
                    <a:alpha val="58000"/>
                  </a:srgb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/>
          </c:spPr>
          <c:cat>
            <c:numRef>
              <c:f>Sheet1!$A$2:$A$16</c:f>
              <c:numCache>
                <c:formatCode>m/d/yyyy</c:formatCode>
                <c:ptCount val="15"/>
                <c:pt idx="0">
                  <c:v>43466</c:v>
                </c:pt>
                <c:pt idx="1">
                  <c:v>43467</c:v>
                </c:pt>
                <c:pt idx="2">
                  <c:v>43468</c:v>
                </c:pt>
                <c:pt idx="3">
                  <c:v>43469</c:v>
                </c:pt>
                <c:pt idx="4">
                  <c:v>43470</c:v>
                </c:pt>
                <c:pt idx="5">
                  <c:v>43471</c:v>
                </c:pt>
                <c:pt idx="6">
                  <c:v>43472</c:v>
                </c:pt>
                <c:pt idx="7">
                  <c:v>43473</c:v>
                </c:pt>
                <c:pt idx="8">
                  <c:v>43474</c:v>
                </c:pt>
                <c:pt idx="9">
                  <c:v>43475</c:v>
                </c:pt>
                <c:pt idx="10">
                  <c:v>43476</c:v>
                </c:pt>
                <c:pt idx="11">
                  <c:v>43477</c:v>
                </c:pt>
                <c:pt idx="12">
                  <c:v>43478</c:v>
                </c:pt>
                <c:pt idx="13">
                  <c:v>43479</c:v>
                </c:pt>
                <c:pt idx="14">
                  <c:v>43481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5</c:v>
                </c:pt>
                <c:pt idx="5">
                  <c:v>10</c:v>
                </c:pt>
                <c:pt idx="6">
                  <c:v>15</c:v>
                </c:pt>
                <c:pt idx="7">
                  <c:v>8</c:v>
                </c:pt>
                <c:pt idx="8">
                  <c:v>10</c:v>
                </c:pt>
                <c:pt idx="9">
                  <c:v>10</c:v>
                </c:pt>
                <c:pt idx="10">
                  <c:v>5</c:v>
                </c:pt>
                <c:pt idx="11">
                  <c:v>20</c:v>
                </c:pt>
                <c:pt idx="12">
                  <c:v>10</c:v>
                </c:pt>
                <c:pt idx="13">
                  <c:v>5</c:v>
                </c:pt>
                <c:pt idx="1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77-4162-ABC1-1616363C7D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系列3</c:v>
                </c:pt>
              </c:strCache>
            </c:strRef>
          </c:tx>
          <c:spPr>
            <a:gradFill>
              <a:gsLst>
                <a:gs pos="11000">
                  <a:srgbClr val="4671D7">
                    <a:alpha val="32000"/>
                  </a:srgbClr>
                </a:gs>
                <a:gs pos="34000">
                  <a:srgbClr val="3E4BB7">
                    <a:alpha val="24000"/>
                  </a:srgbClr>
                </a:gs>
                <a:gs pos="52000">
                  <a:srgbClr val="4C55D0">
                    <a:alpha val="20000"/>
                  </a:srgbClr>
                </a:gs>
                <a:gs pos="71000">
                  <a:srgbClr val="D039D2">
                    <a:alpha val="27000"/>
                  </a:srgbClr>
                </a:gs>
                <a:gs pos="87000">
                  <a:srgbClr val="F73CC4">
                    <a:alpha val="27000"/>
                  </a:srgbClr>
                </a:gs>
              </a:gsLst>
              <a:path path="circle">
                <a:fillToRect t="100000" r="100000"/>
              </a:path>
            </a:gradFill>
            <a:ln w="25400">
              <a:noFill/>
            </a:ln>
            <a:effectLst/>
          </c:spPr>
          <c:cat>
            <c:numRef>
              <c:f>Sheet1!$A$2:$A$16</c:f>
              <c:numCache>
                <c:formatCode>m/d/yyyy</c:formatCode>
                <c:ptCount val="15"/>
                <c:pt idx="0">
                  <c:v>43466</c:v>
                </c:pt>
                <c:pt idx="1">
                  <c:v>43467</c:v>
                </c:pt>
                <c:pt idx="2">
                  <c:v>43468</c:v>
                </c:pt>
                <c:pt idx="3">
                  <c:v>43469</c:v>
                </c:pt>
                <c:pt idx="4">
                  <c:v>43470</c:v>
                </c:pt>
                <c:pt idx="5">
                  <c:v>43471</c:v>
                </c:pt>
                <c:pt idx="6">
                  <c:v>43472</c:v>
                </c:pt>
                <c:pt idx="7">
                  <c:v>43473</c:v>
                </c:pt>
                <c:pt idx="8">
                  <c:v>43474</c:v>
                </c:pt>
                <c:pt idx="9">
                  <c:v>43475</c:v>
                </c:pt>
                <c:pt idx="10">
                  <c:v>43476</c:v>
                </c:pt>
                <c:pt idx="11">
                  <c:v>43477</c:v>
                </c:pt>
                <c:pt idx="12">
                  <c:v>43478</c:v>
                </c:pt>
                <c:pt idx="13">
                  <c:v>43479</c:v>
                </c:pt>
                <c:pt idx="14">
                  <c:v>43481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</c:v>
                </c:pt>
                <c:pt idx="1">
                  <c:v>7</c:v>
                </c:pt>
                <c:pt idx="2">
                  <c:v>3</c:v>
                </c:pt>
                <c:pt idx="3">
                  <c:v>10</c:v>
                </c:pt>
                <c:pt idx="4">
                  <c:v>5</c:v>
                </c:pt>
                <c:pt idx="5">
                  <c:v>10</c:v>
                </c:pt>
                <c:pt idx="6">
                  <c:v>8</c:v>
                </c:pt>
                <c:pt idx="7">
                  <c:v>10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10</c:v>
                </c:pt>
                <c:pt idx="12">
                  <c:v>10</c:v>
                </c:pt>
                <c:pt idx="13">
                  <c:v>5</c:v>
                </c:pt>
                <c:pt idx="1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77-4162-ABC1-1616363C7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9993279"/>
        <c:axId val="1069222175"/>
      </c:areaChart>
      <c:dateAx>
        <c:axId val="1189993279"/>
        <c:scaling>
          <c:orientation val="maxMin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9222175"/>
        <c:crosses val="autoZero"/>
        <c:auto val="0"/>
        <c:lblOffset val="100"/>
        <c:baseTimeUnit val="days"/>
      </c:dateAx>
      <c:valAx>
        <c:axId val="1069222175"/>
        <c:scaling>
          <c:orientation val="minMax"/>
        </c:scaling>
        <c:delete val="1"/>
        <c:axPos val="r"/>
        <c:numFmt formatCode="General" sourceLinked="1"/>
        <c:majorTickMark val="none"/>
        <c:minorTickMark val="none"/>
        <c:tickLblPos val="nextTo"/>
        <c:crossAx val="1189993279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2053949460698E-2"/>
          <c:y val="2.9317964467924656E-2"/>
          <c:w val="0.93863334035997881"/>
          <c:h val="0.8900610997963339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柱形图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C3-4A8A-80FE-D66855F6B894}"/>
              </c:ext>
            </c:extLst>
          </c:dPt>
          <c:dPt>
            <c:idx val="6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C3-4A8A-80FE-D66855F6B894}"/>
              </c:ext>
            </c:extLst>
          </c:dPt>
          <c:dPt>
            <c:idx val="15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BC3-4A8A-80FE-D66855F6B894}"/>
              </c:ext>
            </c:extLst>
          </c:dPt>
          <c:dPt>
            <c:idx val="16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BC3-4A8A-80FE-D66855F6B894}"/>
              </c:ext>
            </c:extLst>
          </c:dPt>
          <c:cat>
            <c:strRef>
              <c:f>Sheet1!$A$2:$A$21</c:f>
              <c:strCache>
                <c:ptCount val="20"/>
                <c:pt idx="0">
                  <c:v>PART 01</c:v>
                </c:pt>
                <c:pt idx="1">
                  <c:v>PART 02</c:v>
                </c:pt>
                <c:pt idx="2">
                  <c:v>PART 03</c:v>
                </c:pt>
                <c:pt idx="3">
                  <c:v>PART 04</c:v>
                </c:pt>
                <c:pt idx="4">
                  <c:v>PART 05</c:v>
                </c:pt>
                <c:pt idx="5">
                  <c:v>PART 06</c:v>
                </c:pt>
                <c:pt idx="6">
                  <c:v>PART 07</c:v>
                </c:pt>
                <c:pt idx="7">
                  <c:v>PART 08</c:v>
                </c:pt>
                <c:pt idx="8">
                  <c:v>PART 09</c:v>
                </c:pt>
                <c:pt idx="9">
                  <c:v>PART 10</c:v>
                </c:pt>
                <c:pt idx="10">
                  <c:v>PART 11</c:v>
                </c:pt>
                <c:pt idx="11">
                  <c:v>PART 12</c:v>
                </c:pt>
                <c:pt idx="12">
                  <c:v>PART 13</c:v>
                </c:pt>
                <c:pt idx="13">
                  <c:v>PART 14</c:v>
                </c:pt>
                <c:pt idx="14">
                  <c:v>PART 15</c:v>
                </c:pt>
                <c:pt idx="15">
                  <c:v>PART 16</c:v>
                </c:pt>
                <c:pt idx="16">
                  <c:v>PART 17</c:v>
                </c:pt>
                <c:pt idx="17">
                  <c:v>PART 18</c:v>
                </c:pt>
                <c:pt idx="18">
                  <c:v>PART 19</c:v>
                </c:pt>
                <c:pt idx="19">
                  <c:v>PART 20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2.4</c:v>
                </c:pt>
                <c:pt idx="1">
                  <c:v>3.2</c:v>
                </c:pt>
                <c:pt idx="2">
                  <c:v>3</c:v>
                </c:pt>
                <c:pt idx="3">
                  <c:v>2</c:v>
                </c:pt>
                <c:pt idx="4">
                  <c:v>3.2</c:v>
                </c:pt>
                <c:pt idx="5">
                  <c:v>4.7</c:v>
                </c:pt>
                <c:pt idx="6">
                  <c:v>4.5</c:v>
                </c:pt>
                <c:pt idx="7">
                  <c:v>3.5</c:v>
                </c:pt>
                <c:pt idx="8">
                  <c:v>2.5</c:v>
                </c:pt>
                <c:pt idx="9">
                  <c:v>3</c:v>
                </c:pt>
                <c:pt idx="10">
                  <c:v>2.4</c:v>
                </c:pt>
                <c:pt idx="11">
                  <c:v>3.2</c:v>
                </c:pt>
                <c:pt idx="12">
                  <c:v>3</c:v>
                </c:pt>
                <c:pt idx="13">
                  <c:v>2</c:v>
                </c:pt>
                <c:pt idx="14">
                  <c:v>3.2</c:v>
                </c:pt>
                <c:pt idx="15">
                  <c:v>4.7</c:v>
                </c:pt>
                <c:pt idx="16">
                  <c:v>4.5</c:v>
                </c:pt>
                <c:pt idx="17">
                  <c:v>3.5</c:v>
                </c:pt>
                <c:pt idx="18">
                  <c:v>2.5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C3-4A8A-80FE-D66855F6B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6"/>
        <c:overlap val="-27"/>
        <c:axId val="131636624"/>
        <c:axId val="105445952"/>
      </c:barChart>
      <c:catAx>
        <c:axId val="131636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5445952"/>
        <c:crosses val="autoZero"/>
        <c:auto val="1"/>
        <c:lblAlgn val="ctr"/>
        <c:lblOffset val="100"/>
        <c:noMultiLvlLbl val="0"/>
      </c:catAx>
      <c:valAx>
        <c:axId val="105445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alpha val="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163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noFill/>
    </a:ln>
    <a:effectLst>
      <a:outerShdw dist="63500" dir="2700000" algn="tl" rotWithShape="0">
        <a:srgbClr val="009FE1">
          <a:alpha val="9000"/>
        </a:srgbClr>
      </a:outerShdw>
    </a:effectLst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0.72782</cdr:x>
      <cdr:y>0.15643</cdr:y>
    </cdr:from>
    <cdr:to>
      <cdr:x>0.98767</cdr:x>
      <cdr:y>0.36757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536F4CF8-032B-430B-B7B3-F08A54E99A52}"/>
            </a:ext>
          </a:extLst>
        </cdr:cNvPr>
        <cdr:cNvSpPr txBox="1"/>
      </cdr:nvSpPr>
      <cdr:spPr>
        <a:xfrm xmlns:a="http://schemas.openxmlformats.org/drawingml/2006/main">
          <a:off x="1999981" y="151072"/>
          <a:ext cx="714022" cy="2039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700" i="1" dirty="0">
              <a:latin typeface="+mj-ea"/>
              <a:ea typeface="+mj-ea"/>
            </a:rPr>
            <a:t>80/100</a:t>
          </a:r>
          <a:endParaRPr lang="zh-CN" altLang="en-US" sz="700" i="1" dirty="0">
            <a:latin typeface="+mj-ea"/>
            <a:ea typeface="+mj-ea"/>
          </a:endParaRPr>
        </a:p>
      </cdr:txBody>
    </cdr:sp>
  </cdr:relSizeAnchor>
  <cdr:relSizeAnchor xmlns:cdr="http://schemas.openxmlformats.org/drawingml/2006/chartDrawing">
    <cdr:from>
      <cdr:x>0.72782</cdr:x>
      <cdr:y>0.3873</cdr:y>
    </cdr:from>
    <cdr:to>
      <cdr:x>0.98767</cdr:x>
      <cdr:y>0.59844</cdr:y>
    </cdr:to>
    <cdr:sp macro="" textlink="">
      <cdr:nvSpPr>
        <cdr:cNvPr id="3" name="文本框 2">
          <a:extLst xmlns:a="http://schemas.openxmlformats.org/drawingml/2006/main">
            <a:ext uri="{FF2B5EF4-FFF2-40B4-BE49-F238E27FC236}">
              <a16:creationId xmlns:a16="http://schemas.microsoft.com/office/drawing/2014/main" id="{A7D59901-1D1D-4169-91F9-A8DEA1D2BE3F}"/>
            </a:ext>
          </a:extLst>
        </cdr:cNvPr>
        <cdr:cNvSpPr txBox="1"/>
      </cdr:nvSpPr>
      <cdr:spPr>
        <a:xfrm xmlns:a="http://schemas.openxmlformats.org/drawingml/2006/main">
          <a:off x="1999981" y="374028"/>
          <a:ext cx="714022" cy="2039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700" i="1" dirty="0">
              <a:latin typeface="+mj-ea"/>
              <a:ea typeface="+mj-ea"/>
            </a:rPr>
            <a:t>40/100</a:t>
          </a:r>
          <a:endParaRPr lang="zh-CN" altLang="en-US" sz="700" i="1" dirty="0">
            <a:latin typeface="+mj-ea"/>
            <a:ea typeface="+mj-ea"/>
          </a:endParaRPr>
        </a:p>
      </cdr:txBody>
    </cdr:sp>
  </cdr:relSizeAnchor>
  <cdr:relSizeAnchor xmlns:cdr="http://schemas.openxmlformats.org/drawingml/2006/chartDrawing">
    <cdr:from>
      <cdr:x>0.72782</cdr:x>
      <cdr:y>0.64155</cdr:y>
    </cdr:from>
    <cdr:to>
      <cdr:x>0.98767</cdr:x>
      <cdr:y>0.85269</cdr:y>
    </cdr:to>
    <cdr:sp macro="" textlink="">
      <cdr:nvSpPr>
        <cdr:cNvPr id="4" name="文本框 3">
          <a:extLst xmlns:a="http://schemas.openxmlformats.org/drawingml/2006/main">
            <a:ext uri="{FF2B5EF4-FFF2-40B4-BE49-F238E27FC236}">
              <a16:creationId xmlns:a16="http://schemas.microsoft.com/office/drawing/2014/main" id="{F7854E46-385E-4861-A316-76DABC7FDC11}"/>
            </a:ext>
          </a:extLst>
        </cdr:cNvPr>
        <cdr:cNvSpPr txBox="1"/>
      </cdr:nvSpPr>
      <cdr:spPr>
        <a:xfrm xmlns:a="http://schemas.openxmlformats.org/drawingml/2006/main">
          <a:off x="1999981" y="619562"/>
          <a:ext cx="714022" cy="2039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700" i="1" dirty="0">
              <a:latin typeface="+mj-ea"/>
              <a:ea typeface="+mj-ea"/>
            </a:rPr>
            <a:t>60/100</a:t>
          </a:r>
          <a:endParaRPr lang="zh-CN" altLang="en-US" sz="700" i="1" dirty="0">
            <a:latin typeface="+mj-ea"/>
            <a:ea typeface="+mj-ea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10BDF-744B-4828-9E58-BA2198D9E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C0F30E-9202-4DB7-8D6E-785E97793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99854-FC51-4B77-B6A4-E92D9C3CC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4E534C-4EB9-43C4-A157-FD5C2405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E2ABF-019B-403D-9D28-84294763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DB8A4-1BFB-46A3-A279-12CB32DF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4D627D-C541-4840-AFE2-480881906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67A53D-C735-41A2-8585-2C43E80A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D399C5-7A6B-45D6-9506-9CC547CD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6F8509-56BC-432A-8D86-6C891A47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6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5C0D92-0A5B-44DA-B647-0047C7ECD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7CF64F-F3DC-419E-A9DD-8751DC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DC031-2710-4288-B6BA-B3734D3B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D23F0-5EE1-4EB4-8AAB-417800FA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61F941-665B-4BD4-8782-F357A3C3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6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70D82-A1EA-4622-8F3D-DB4E1379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EBBD9-C1AE-414C-82D7-A0CB710B6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9F4F5-0C66-4FF3-A110-EF3788324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D9C08-83F4-44A2-8AE7-D3ECF4FF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3B310-7D7D-48C3-9951-38254557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60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74730-D51E-482B-9476-2B38661E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CC0DFA-9F80-42E1-9EE8-BDF600F70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BFD88-6921-409C-AFA6-330E44A1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DA276F-B1D0-4415-98E6-FC5CF93C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2CBC0F-EB9A-48E4-B531-259981F7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55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D38F9-0D30-43F7-B43B-7BD64ADE5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ADE39-2B14-4F61-83E6-C6A5405B6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65D91B-0ACC-4E04-BB83-D598E6FB6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44D835-BCA0-42CA-96DF-5C1E8876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496FEB-01B4-4678-A681-B717B905F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25C6CA-3A34-46E2-B5EF-9F4DC57E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40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CB425-0149-49DF-9796-3C1C3299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72ED4E-C246-4D35-8D53-5881C6F2D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0F047D-0C51-4EC2-A64C-67A36C29B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FE4346-9AE7-4B07-9749-44542DF57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AA643B2-8DC0-45DD-A8F7-F47FCABC9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85F8C8-C397-4D7F-82E7-47461758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8AEEF0-91CB-47F1-BADE-AED71B6C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3B5166-01F4-4279-A26B-02CB0507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02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63667-C85D-40D1-93E5-6A49863A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1EE33B-82F2-4F8F-A43E-48747F85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C8351-A230-4B65-8A60-4E7A0484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8F0001-81A6-47A2-88EA-E2C37F0B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B3CCD0-55CE-43D1-9339-345C5612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80A351-FE7F-4371-A93E-DB9A4D67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C1294D-A923-4B8F-92B8-01AD8C62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26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EAD7F-D8E4-4FEB-A727-13BD7EB8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6899A1-10BC-4B16-98C2-82E4CD23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E16B03-AEA8-48F4-A930-CD78AA706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EFEE25-0C09-4A02-AF5B-2BE7A2FC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F7BDEC-0BE2-45AE-A070-A921F442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6E28A6-7F92-47F6-8046-C44A0E8F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8BA89-33F7-440F-B5B2-A4B5D34D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7018FC-82FB-4710-AC3B-56A898A8B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E1A2E9-E2FA-4A2A-9301-399E7D686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C5110F-C834-4ADC-B510-68B30063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CB2BB2-9E2C-428F-B907-9B6C60C0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3E37CD-CC54-4591-BDC6-F300AEBC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8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016AA6-2ECB-42AB-B9C2-BC584966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31A6D1-AEC0-4162-BBAF-D6CB7A3B8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BB6F95-3105-47FD-95AA-DC5F80C36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EDC83-5348-48A8-9E71-FB6628F3CE52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3FDE9E-7F06-4DC8-91F1-0D87DAE53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C7383-F541-408E-A171-6EB148B1D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86A01-B3F6-4D18-AB95-C989FA02E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29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jpg"/><Relationship Id="rId10" Type="http://schemas.openxmlformats.org/officeDocument/2006/relationships/image" Target="../media/image17.jpeg"/><Relationship Id="rId4" Type="http://schemas.openxmlformats.org/officeDocument/2006/relationships/image" Target="../media/image33.jpg"/><Relationship Id="rId9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10.jpe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3.jp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46D4181A-F278-4E15-9B42-09F95C73A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474" y="690304"/>
            <a:ext cx="9899052" cy="5482551"/>
          </a:xfrm>
          <a:prstGeom prst="rect">
            <a:avLst/>
          </a:prstGeom>
        </p:spPr>
      </p:pic>
      <p:pic>
        <p:nvPicPr>
          <p:cNvPr id="37" name="图片 36" descr="图片包含 游戏机, 飞机, 画&#10;&#10;描述已自动生成">
            <a:extLst>
              <a:ext uri="{FF2B5EF4-FFF2-40B4-BE49-F238E27FC236}">
                <a16:creationId xmlns:a16="http://schemas.microsoft.com/office/drawing/2014/main" id="{97C4C2B4-0D93-491B-95ED-CDD7A69C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5483627" y="179932"/>
            <a:ext cx="1224746" cy="328932"/>
          </a:xfrm>
          <a:prstGeom prst="rect">
            <a:avLst/>
          </a:pr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CE381554-6E9F-41DB-B1EB-E1704001A7CD}"/>
              </a:ext>
            </a:extLst>
          </p:cNvPr>
          <p:cNvSpPr/>
          <p:nvPr/>
        </p:nvSpPr>
        <p:spPr>
          <a:xfrm>
            <a:off x="7176519" y="5899259"/>
            <a:ext cx="4005944" cy="500744"/>
          </a:xfrm>
          <a:custGeom>
            <a:avLst/>
            <a:gdLst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3913414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32373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55032 w 4169229"/>
              <a:gd name="connsiteY11" fmla="*/ 0 h 669471"/>
              <a:gd name="connsiteX12" fmla="*/ 4169229 w 4169229"/>
              <a:gd name="connsiteY12" fmla="*/ 0 h 66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69229" h="669471">
                <a:moveTo>
                  <a:pt x="4169229" y="0"/>
                </a:moveTo>
                <a:lnTo>
                  <a:pt x="4169229" y="604157"/>
                </a:lnTo>
                <a:lnTo>
                  <a:pt x="3907972" y="604157"/>
                </a:lnTo>
                <a:lnTo>
                  <a:pt x="3842658" y="669471"/>
                </a:lnTo>
                <a:lnTo>
                  <a:pt x="1997529" y="669471"/>
                </a:lnTo>
                <a:lnTo>
                  <a:pt x="1845129" y="549728"/>
                </a:lnTo>
                <a:lnTo>
                  <a:pt x="604157" y="549728"/>
                </a:lnTo>
                <a:lnTo>
                  <a:pt x="511629" y="609600"/>
                </a:lnTo>
                <a:lnTo>
                  <a:pt x="0" y="609600"/>
                </a:lnTo>
                <a:lnTo>
                  <a:pt x="0" y="413657"/>
                </a:lnTo>
                <a:lnTo>
                  <a:pt x="4043703" y="413657"/>
                </a:lnTo>
                <a:lnTo>
                  <a:pt x="4055032" y="0"/>
                </a:lnTo>
                <a:lnTo>
                  <a:pt x="4169229" y="0"/>
                </a:lnTo>
                <a:close/>
              </a:path>
            </a:pathLst>
          </a:custGeom>
          <a:solidFill>
            <a:srgbClr val="F4E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30D87CB-575C-4CB1-B257-0F34AF65D253}"/>
              </a:ext>
            </a:extLst>
          </p:cNvPr>
          <p:cNvSpPr/>
          <p:nvPr/>
        </p:nvSpPr>
        <p:spPr>
          <a:xfrm>
            <a:off x="-257695" y="2601884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D62791D4-6A51-4875-A9FD-67DFBD2704AA}"/>
              </a:ext>
            </a:extLst>
          </p:cNvPr>
          <p:cNvSpPr/>
          <p:nvPr/>
        </p:nvSpPr>
        <p:spPr>
          <a:xfrm flipH="1" flipV="1">
            <a:off x="-257695" y="-281282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ECEBF097-7A9B-498C-9A20-4F8EB364B97A}"/>
              </a:ext>
            </a:extLst>
          </p:cNvPr>
          <p:cNvSpPr/>
          <p:nvPr/>
        </p:nvSpPr>
        <p:spPr>
          <a:xfrm>
            <a:off x="2202873" y="2222664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BE1EB34F-8758-44ED-A36F-979A92EE2C1B}"/>
              </a:ext>
            </a:extLst>
          </p:cNvPr>
          <p:cNvSpPr/>
          <p:nvPr/>
        </p:nvSpPr>
        <p:spPr>
          <a:xfrm flipV="1">
            <a:off x="-2161309" y="1674120"/>
            <a:ext cx="7240050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剪去左右顶角 31">
            <a:extLst>
              <a:ext uri="{FF2B5EF4-FFF2-40B4-BE49-F238E27FC236}">
                <a16:creationId xmlns:a16="http://schemas.microsoft.com/office/drawing/2014/main" id="{144EC2FA-11C3-4DE9-A88F-934158A6163D}"/>
              </a:ext>
            </a:extLst>
          </p:cNvPr>
          <p:cNvSpPr/>
          <p:nvPr/>
        </p:nvSpPr>
        <p:spPr>
          <a:xfrm rot="16200000">
            <a:off x="10314714" y="3341717"/>
            <a:ext cx="1313662" cy="17456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4ED0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E8F9763-717A-4D2E-60B2-86E0B6BC2591}"/>
              </a:ext>
            </a:extLst>
          </p:cNvPr>
          <p:cNvGrpSpPr/>
          <p:nvPr/>
        </p:nvGrpSpPr>
        <p:grpSpPr>
          <a:xfrm>
            <a:off x="4340067" y="1960825"/>
            <a:ext cx="7359835" cy="1654596"/>
            <a:chOff x="4734879" y="2224371"/>
            <a:chExt cx="7359835" cy="1654596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0DCDDCE6-F261-4745-83EA-1FB0EE1ACF44}"/>
                </a:ext>
              </a:extLst>
            </p:cNvPr>
            <p:cNvSpPr txBox="1"/>
            <p:nvPr/>
          </p:nvSpPr>
          <p:spPr>
            <a:xfrm>
              <a:off x="6352995" y="3047970"/>
              <a:ext cx="5741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spc="-500" dirty="0">
                  <a:solidFill>
                    <a:schemeClr val="bg1">
                      <a:alpha val="90000"/>
                    </a:schemeClr>
                  </a:solidFill>
                  <a:effectLst>
                    <a:outerShdw blurRad="254000" dist="127000" dir="2700000" algn="tl" rotWithShape="0">
                      <a:prstClr val="black">
                        <a:alpha val="20000"/>
                      </a:prstClr>
                    </a:outerShdw>
                  </a:effectLst>
                  <a:latin typeface="Cyberpunk Is Not Dead" panose="02000000000000000000" pitchFamily="50" charset="0"/>
                </a:rPr>
                <a:t>REPORT</a:t>
              </a:r>
              <a:endParaRPr lang="zh-CN" altLang="en-US" sz="4800" spc="-500" dirty="0">
                <a:solidFill>
                  <a:schemeClr val="bg1">
                    <a:alpha val="90000"/>
                  </a:schemeClr>
                </a:solidFill>
                <a:effectLst>
                  <a:outerShdw blurRad="254000" dist="127000" dir="2700000" algn="tl" rotWithShape="0">
                    <a:prstClr val="black">
                      <a:alpha val="20000"/>
                    </a:prstClr>
                  </a:outerShdw>
                </a:effectLst>
                <a:latin typeface="Cyberpunk Is Not Dead" panose="02000000000000000000" pitchFamily="50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B51541B-D08C-4A10-9DE7-097418831791}"/>
                </a:ext>
              </a:extLst>
            </p:cNvPr>
            <p:cNvSpPr txBox="1"/>
            <p:nvPr/>
          </p:nvSpPr>
          <p:spPr>
            <a:xfrm>
              <a:off x="4734879" y="2224371"/>
              <a:ext cx="64072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spc="-500" dirty="0">
                  <a:solidFill>
                    <a:schemeClr val="bg1">
                      <a:alpha val="90000"/>
                    </a:schemeClr>
                  </a:solidFill>
                  <a:effectLst>
                    <a:outerShdw blurRad="254000" dist="127000" dir="2700000" algn="tl" rotWithShape="0">
                      <a:prstClr val="black">
                        <a:alpha val="20000"/>
                      </a:prstClr>
                    </a:outerShdw>
                  </a:effectLst>
                  <a:latin typeface="Cyberpunk Is Not Dead" panose="02000000000000000000" pitchFamily="50" charset="0"/>
                  <a:ea typeface="等线" panose="02010600030101010101" pitchFamily="2" charset="-122"/>
                </a:rPr>
                <a:t>Cyber XDU</a:t>
              </a:r>
              <a:endParaRPr lang="zh-CN" altLang="en-US" sz="1600" dirty="0">
                <a:solidFill>
                  <a:schemeClr val="bg1">
                    <a:alpha val="90000"/>
                  </a:schemeClr>
                </a:solidFill>
                <a:effectLst>
                  <a:outerShdw blurRad="254000" dist="127000" dir="2700000" algn="tl" rotWithShape="0">
                    <a:prstClr val="black">
                      <a:alpha val="20000"/>
                    </a:prstClr>
                  </a:outerShdw>
                </a:effectLst>
                <a:latin typeface="Cyberpunk Is Not Dead" panose="02000000000000000000" pitchFamily="50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16A908F-B7EA-4DF3-906C-5C79D04802E2}"/>
              </a:ext>
            </a:extLst>
          </p:cNvPr>
          <p:cNvSpPr/>
          <p:nvPr/>
        </p:nvSpPr>
        <p:spPr>
          <a:xfrm>
            <a:off x="40195" y="3542961"/>
            <a:ext cx="9925656" cy="5562416"/>
          </a:xfrm>
          <a:prstGeom prst="rect">
            <a:avLst/>
          </a:prstGeom>
          <a:gradFill>
            <a:gsLst>
              <a:gs pos="5000">
                <a:schemeClr val="tx1">
                  <a:alpha val="0"/>
                </a:schemeClr>
              </a:gs>
              <a:gs pos="71500">
                <a:srgbClr val="000000">
                  <a:alpha val="41000"/>
                </a:srgb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FD98620-0AD7-45F1-A2DA-AD81C22F61F5}"/>
              </a:ext>
            </a:extLst>
          </p:cNvPr>
          <p:cNvGrpSpPr/>
          <p:nvPr/>
        </p:nvGrpSpPr>
        <p:grpSpPr>
          <a:xfrm>
            <a:off x="4200275" y="5150168"/>
            <a:ext cx="3650178" cy="428421"/>
            <a:chOff x="3955308" y="5136214"/>
            <a:chExt cx="4366648" cy="500744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B24079E-1387-4866-B67C-5E83D419434B}"/>
                </a:ext>
              </a:extLst>
            </p:cNvPr>
            <p:cNvSpPr/>
            <p:nvPr/>
          </p:nvSpPr>
          <p:spPr>
            <a:xfrm>
              <a:off x="3955308" y="5136214"/>
              <a:ext cx="2360300" cy="500744"/>
            </a:xfrm>
            <a:custGeom>
              <a:avLst/>
              <a:gdLst>
                <a:gd name="connsiteX0" fmla="*/ 1819193 w 2360300"/>
                <a:gd name="connsiteY0" fmla="*/ 0 h 500744"/>
                <a:gd name="connsiteX1" fmla="*/ 2053408 w 2360300"/>
                <a:gd name="connsiteY1" fmla="*/ 0 h 500744"/>
                <a:gd name="connsiteX2" fmla="*/ 2145582 w 2360300"/>
                <a:gd name="connsiteY2" fmla="*/ 95526 h 500744"/>
                <a:gd name="connsiteX3" fmla="*/ 2145582 w 2360300"/>
                <a:gd name="connsiteY3" fmla="*/ 286026 h 500744"/>
                <a:gd name="connsiteX4" fmla="*/ 2360300 w 2360300"/>
                <a:gd name="connsiteY4" fmla="*/ 500744 h 500744"/>
                <a:gd name="connsiteX5" fmla="*/ 500743 w 2360300"/>
                <a:gd name="connsiteY5" fmla="*/ 500744 h 500744"/>
                <a:gd name="connsiteX6" fmla="*/ 468086 w 2360300"/>
                <a:gd name="connsiteY6" fmla="*/ 457201 h 500744"/>
                <a:gd name="connsiteX7" fmla="*/ 152400 w 2360300"/>
                <a:gd name="connsiteY7" fmla="*/ 457201 h 500744"/>
                <a:gd name="connsiteX8" fmla="*/ 0 w 2360300"/>
                <a:gd name="connsiteY8" fmla="*/ 342901 h 500744"/>
                <a:gd name="connsiteX9" fmla="*/ 0 w 2360300"/>
                <a:gd name="connsiteY9" fmla="*/ 1 h 500744"/>
                <a:gd name="connsiteX10" fmla="*/ 1819193 w 2360300"/>
                <a:gd name="connsiteY10" fmla="*/ 1 h 500744"/>
                <a:gd name="connsiteX11" fmla="*/ 1819193 w 2360300"/>
                <a:gd name="connsiteY11" fmla="*/ 0 h 50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0300" h="500744">
                  <a:moveTo>
                    <a:pt x="1819193" y="0"/>
                  </a:moveTo>
                  <a:lnTo>
                    <a:pt x="2053408" y="0"/>
                  </a:lnTo>
                  <a:lnTo>
                    <a:pt x="2145582" y="95526"/>
                  </a:lnTo>
                  <a:lnTo>
                    <a:pt x="2145582" y="286026"/>
                  </a:lnTo>
                  <a:lnTo>
                    <a:pt x="2360300" y="500744"/>
                  </a:lnTo>
                  <a:lnTo>
                    <a:pt x="500743" y="500744"/>
                  </a:lnTo>
                  <a:lnTo>
                    <a:pt x="468086" y="457201"/>
                  </a:lnTo>
                  <a:lnTo>
                    <a:pt x="152400" y="457201"/>
                  </a:lnTo>
                  <a:lnTo>
                    <a:pt x="0" y="342901"/>
                  </a:lnTo>
                  <a:lnTo>
                    <a:pt x="0" y="1"/>
                  </a:lnTo>
                  <a:lnTo>
                    <a:pt x="1819193" y="1"/>
                  </a:lnTo>
                  <a:lnTo>
                    <a:pt x="1819193" y="0"/>
                  </a:ln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bg1"/>
              </a:solidFill>
            </a:ln>
            <a:effectLst>
              <a:outerShdw blurRad="101600" dist="317500" dir="10800000" sx="92000" sy="92000" algn="r" rotWithShape="0">
                <a:srgbClr val="EB3251">
                  <a:alpha val="8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C6656EDF-B8C3-432C-A1C7-6EF9F2353FB9}"/>
                </a:ext>
              </a:extLst>
            </p:cNvPr>
            <p:cNvSpPr/>
            <p:nvPr/>
          </p:nvSpPr>
          <p:spPr>
            <a:xfrm>
              <a:off x="6096000" y="5136214"/>
              <a:ext cx="2225956" cy="500744"/>
            </a:xfrm>
            <a:custGeom>
              <a:avLst/>
              <a:gdLst>
                <a:gd name="connsiteX0" fmla="*/ 0 w 2225956"/>
                <a:gd name="connsiteY0" fmla="*/ 0 h 500744"/>
                <a:gd name="connsiteX1" fmla="*/ 1730656 w 2225956"/>
                <a:gd name="connsiteY1" fmla="*/ 0 h 500744"/>
                <a:gd name="connsiteX2" fmla="*/ 1817742 w 2225956"/>
                <a:gd name="connsiteY2" fmla="*/ 87086 h 500744"/>
                <a:gd name="connsiteX3" fmla="*/ 2144314 w 2225956"/>
                <a:gd name="connsiteY3" fmla="*/ 87086 h 500744"/>
                <a:gd name="connsiteX4" fmla="*/ 2225956 w 2225956"/>
                <a:gd name="connsiteY4" fmla="*/ 168728 h 500744"/>
                <a:gd name="connsiteX5" fmla="*/ 2225956 w 2225956"/>
                <a:gd name="connsiteY5" fmla="*/ 500743 h 500744"/>
                <a:gd name="connsiteX6" fmla="*/ 406763 w 2225956"/>
                <a:gd name="connsiteY6" fmla="*/ 500743 h 500744"/>
                <a:gd name="connsiteX7" fmla="*/ 406763 w 2225956"/>
                <a:gd name="connsiteY7" fmla="*/ 500744 h 500744"/>
                <a:gd name="connsiteX8" fmla="*/ 306892 w 2225956"/>
                <a:gd name="connsiteY8" fmla="*/ 500744 h 500744"/>
                <a:gd name="connsiteX9" fmla="*/ 92174 w 2225956"/>
                <a:gd name="connsiteY9" fmla="*/ 286026 h 500744"/>
                <a:gd name="connsiteX10" fmla="*/ 92174 w 2225956"/>
                <a:gd name="connsiteY10" fmla="*/ 95526 h 500744"/>
                <a:gd name="connsiteX11" fmla="*/ 0 w 2225956"/>
                <a:gd name="connsiteY11" fmla="*/ 0 h 50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5956" h="500744">
                  <a:moveTo>
                    <a:pt x="0" y="0"/>
                  </a:moveTo>
                  <a:lnTo>
                    <a:pt x="1730656" y="0"/>
                  </a:lnTo>
                  <a:lnTo>
                    <a:pt x="1817742" y="87086"/>
                  </a:lnTo>
                  <a:lnTo>
                    <a:pt x="2144314" y="87086"/>
                  </a:lnTo>
                  <a:lnTo>
                    <a:pt x="2225956" y="168728"/>
                  </a:lnTo>
                  <a:lnTo>
                    <a:pt x="2225956" y="500743"/>
                  </a:lnTo>
                  <a:lnTo>
                    <a:pt x="406763" y="500743"/>
                  </a:lnTo>
                  <a:lnTo>
                    <a:pt x="406763" y="500744"/>
                  </a:lnTo>
                  <a:lnTo>
                    <a:pt x="306892" y="500744"/>
                  </a:lnTo>
                  <a:lnTo>
                    <a:pt x="92174" y="286026"/>
                  </a:lnTo>
                  <a:lnTo>
                    <a:pt x="92174" y="95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251"/>
            </a:solidFill>
            <a:ln>
              <a:noFill/>
            </a:ln>
            <a:effectLst>
              <a:glow rad="76200">
                <a:srgbClr val="EB3251">
                  <a:alpha val="3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7AA137B-70FA-4159-B377-635985B896F7}"/>
              </a:ext>
            </a:extLst>
          </p:cNvPr>
          <p:cNvSpPr txBox="1"/>
          <p:nvPr/>
        </p:nvSpPr>
        <p:spPr>
          <a:xfrm>
            <a:off x="6341360" y="5247532"/>
            <a:ext cx="1095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+mj-ea"/>
                <a:ea typeface="+mj-ea"/>
              </a:rPr>
              <a:t>DESIGN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24F648-4A85-4512-8992-89FFA247BE0C}"/>
              </a:ext>
            </a:extLst>
          </p:cNvPr>
          <p:cNvSpPr txBox="1"/>
          <p:nvPr/>
        </p:nvSpPr>
        <p:spPr>
          <a:xfrm>
            <a:off x="4663384" y="5247532"/>
            <a:ext cx="1095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schemeClr val="bg1"/>
                </a:solidFill>
                <a:latin typeface="+mj-ea"/>
                <a:ea typeface="+mj-ea"/>
              </a:rPr>
              <a:t>FUTURE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6929DBB-DCA6-43DF-B043-6B0355544717}"/>
              </a:ext>
            </a:extLst>
          </p:cNvPr>
          <p:cNvGrpSpPr/>
          <p:nvPr/>
        </p:nvGrpSpPr>
        <p:grpSpPr>
          <a:xfrm>
            <a:off x="11805263" y="2934293"/>
            <a:ext cx="92320" cy="1085676"/>
            <a:chOff x="11805263" y="3082781"/>
            <a:chExt cx="92320" cy="108567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4DE6BAD-BBF2-4ED1-A27A-4F0B0222803C}"/>
                </a:ext>
              </a:extLst>
            </p:cNvPr>
            <p:cNvSpPr/>
            <p:nvPr/>
          </p:nvSpPr>
          <p:spPr>
            <a:xfrm>
              <a:off x="11808971" y="3082781"/>
              <a:ext cx="84904" cy="849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58FAEE5-129D-4756-A40F-2C22B4685807}"/>
                </a:ext>
              </a:extLst>
            </p:cNvPr>
            <p:cNvSpPr/>
            <p:nvPr/>
          </p:nvSpPr>
          <p:spPr>
            <a:xfrm>
              <a:off x="11808971" y="3268630"/>
              <a:ext cx="84904" cy="849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C20635C-8836-4793-9297-6F30226600C5}"/>
                </a:ext>
              </a:extLst>
            </p:cNvPr>
            <p:cNvSpPr/>
            <p:nvPr/>
          </p:nvSpPr>
          <p:spPr>
            <a:xfrm>
              <a:off x="11805263" y="3450771"/>
              <a:ext cx="92320" cy="92320"/>
            </a:xfrm>
            <a:prstGeom prst="ellipse">
              <a:avLst/>
            </a:prstGeom>
            <a:noFill/>
            <a:ln w="12700">
              <a:solidFill>
                <a:srgbClr val="EE36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A10DAE8-194F-428E-9439-BF18949544AB}"/>
                </a:ext>
              </a:extLst>
            </p:cNvPr>
            <p:cNvSpPr/>
            <p:nvPr/>
          </p:nvSpPr>
          <p:spPr>
            <a:xfrm>
              <a:off x="11808971" y="3640328"/>
              <a:ext cx="84904" cy="849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ACDD255-C79B-4080-93AC-C4AA407818FF}"/>
                </a:ext>
              </a:extLst>
            </p:cNvPr>
            <p:cNvSpPr/>
            <p:nvPr/>
          </p:nvSpPr>
          <p:spPr>
            <a:xfrm>
              <a:off x="11808971" y="3826177"/>
              <a:ext cx="84904" cy="849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452448E-4196-4CF6-A4E7-AF820004EB36}"/>
                </a:ext>
              </a:extLst>
            </p:cNvPr>
            <p:cNvCxnSpPr>
              <a:cxnSpLocks/>
            </p:cNvCxnSpPr>
            <p:nvPr/>
          </p:nvCxnSpPr>
          <p:spPr>
            <a:xfrm>
              <a:off x="11851423" y="4003207"/>
              <a:ext cx="0" cy="16525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3D92E67-3D04-4767-92A8-A6A0AB6CB2A7}"/>
              </a:ext>
            </a:extLst>
          </p:cNvPr>
          <p:cNvSpPr txBox="1"/>
          <p:nvPr/>
        </p:nvSpPr>
        <p:spPr>
          <a:xfrm>
            <a:off x="175913" y="1720840"/>
            <a:ext cx="369332" cy="3416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FUTUREDESIGN</a:t>
            </a:r>
            <a:endParaRPr lang="zh-CN" altLang="en-US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矩形: 剪去左右顶角 37">
            <a:extLst>
              <a:ext uri="{FF2B5EF4-FFF2-40B4-BE49-F238E27FC236}">
                <a16:creationId xmlns:a16="http://schemas.microsoft.com/office/drawing/2014/main" id="{20F3468A-5067-4BF3-8AFA-D5AEFE011BC3}"/>
              </a:ext>
            </a:extLst>
          </p:cNvPr>
          <p:cNvSpPr/>
          <p:nvPr/>
        </p:nvSpPr>
        <p:spPr>
          <a:xfrm rot="5400000">
            <a:off x="563625" y="3341718"/>
            <a:ext cx="1313662" cy="174567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EB32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991FBD4-1F19-4954-8043-DEE13248B3BC}"/>
              </a:ext>
            </a:extLst>
          </p:cNvPr>
          <p:cNvGrpSpPr/>
          <p:nvPr/>
        </p:nvGrpSpPr>
        <p:grpSpPr>
          <a:xfrm>
            <a:off x="179540" y="176034"/>
            <a:ext cx="289894" cy="314682"/>
            <a:chOff x="294634" y="399801"/>
            <a:chExt cx="376990" cy="40922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DA40AF1-27FC-49EB-A70E-A5D795A3F2CB}"/>
                </a:ext>
              </a:extLst>
            </p:cNvPr>
            <p:cNvSpPr/>
            <p:nvPr/>
          </p:nvSpPr>
          <p:spPr>
            <a:xfrm>
              <a:off x="294634" y="399801"/>
              <a:ext cx="174724" cy="174724"/>
            </a:xfrm>
            <a:prstGeom prst="rect">
              <a:avLst/>
            </a:prstGeom>
            <a:solidFill>
              <a:srgbClr val="05C1E8">
                <a:alpha val="45000"/>
              </a:srgbClr>
            </a:solidFill>
            <a:ln w="12700">
              <a:solidFill>
                <a:srgbClr val="05C1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9D223F5-40B0-4ED5-8419-826839E16B56}"/>
                </a:ext>
              </a:extLst>
            </p:cNvPr>
            <p:cNvSpPr/>
            <p:nvPr/>
          </p:nvSpPr>
          <p:spPr>
            <a:xfrm>
              <a:off x="381996" y="519399"/>
              <a:ext cx="289628" cy="289628"/>
            </a:xfrm>
            <a:prstGeom prst="rect">
              <a:avLst/>
            </a:prstGeom>
            <a:solidFill>
              <a:srgbClr val="05C1E8"/>
            </a:solidFill>
            <a:ln w="12700">
              <a:solidFill>
                <a:srgbClr val="05C1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D8B9ABDE-E336-49DA-B849-395E1BEEF533}"/>
              </a:ext>
            </a:extLst>
          </p:cNvPr>
          <p:cNvSpPr/>
          <p:nvPr/>
        </p:nvSpPr>
        <p:spPr>
          <a:xfrm rot="5400000">
            <a:off x="11784244" y="268267"/>
            <a:ext cx="134358" cy="134357"/>
          </a:xfrm>
          <a:prstGeom prst="rect">
            <a:avLst/>
          </a:prstGeom>
          <a:solidFill>
            <a:srgbClr val="EB3251">
              <a:alpha val="45000"/>
            </a:srgbClr>
          </a:solidFill>
          <a:ln w="12700">
            <a:solidFill>
              <a:srgbClr val="EB3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82A8722D-52C8-43E6-9906-A3778C99D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3856" y="6385253"/>
            <a:ext cx="275133" cy="275133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A730C7E2-E9C0-441F-8F05-90136D878E67}"/>
              </a:ext>
            </a:extLst>
          </p:cNvPr>
          <p:cNvSpPr/>
          <p:nvPr/>
        </p:nvSpPr>
        <p:spPr>
          <a:xfrm rot="5400000">
            <a:off x="263342" y="6455642"/>
            <a:ext cx="134358" cy="134357"/>
          </a:xfrm>
          <a:prstGeom prst="rect">
            <a:avLst/>
          </a:prstGeom>
          <a:solidFill>
            <a:srgbClr val="DF0637">
              <a:alpha val="45000"/>
            </a:srgbClr>
          </a:solidFill>
          <a:ln w="12700">
            <a:solidFill>
              <a:srgbClr val="DF0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09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图片包含 建筑, 人, 室内, 女人&#10;&#10;描述已自动生成">
            <a:extLst>
              <a:ext uri="{FF2B5EF4-FFF2-40B4-BE49-F238E27FC236}">
                <a16:creationId xmlns:a16="http://schemas.microsoft.com/office/drawing/2014/main" id="{32FFD836-ED6E-48FD-A916-81D9490D2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5" r="12795"/>
          <a:stretch/>
        </p:blipFill>
        <p:spPr>
          <a:xfrm>
            <a:off x="-17172" y="-9659"/>
            <a:ext cx="12226344" cy="6877318"/>
          </a:xfrm>
          <a:prstGeom prst="rect">
            <a:avLst/>
          </a:prstGeom>
        </p:spPr>
      </p:pic>
      <p:sp>
        <p:nvSpPr>
          <p:cNvPr id="19" name="矩形: 剪去对角 18">
            <a:extLst>
              <a:ext uri="{FF2B5EF4-FFF2-40B4-BE49-F238E27FC236}">
                <a16:creationId xmlns:a16="http://schemas.microsoft.com/office/drawing/2014/main" id="{FC431952-1D47-44E8-80BE-D5EB4E039816}"/>
              </a:ext>
            </a:extLst>
          </p:cNvPr>
          <p:cNvSpPr/>
          <p:nvPr/>
        </p:nvSpPr>
        <p:spPr>
          <a:xfrm>
            <a:off x="1132456" y="715861"/>
            <a:ext cx="7866277" cy="5533052"/>
          </a:xfrm>
          <a:prstGeom prst="snip2DiagRect">
            <a:avLst>
              <a:gd name="adj1" fmla="val 0"/>
              <a:gd name="adj2" fmla="val 11183"/>
            </a:avLst>
          </a:prstGeom>
          <a:solidFill>
            <a:srgbClr val="05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D1B205C3-83A1-4376-AF62-D111E0E28AC0}"/>
              </a:ext>
            </a:extLst>
          </p:cNvPr>
          <p:cNvSpPr/>
          <p:nvPr/>
        </p:nvSpPr>
        <p:spPr>
          <a:xfrm>
            <a:off x="1107583" y="742153"/>
            <a:ext cx="7866277" cy="5512404"/>
          </a:xfrm>
          <a:prstGeom prst="snip2DiagRect">
            <a:avLst>
              <a:gd name="adj1" fmla="val 0"/>
              <a:gd name="adj2" fmla="val 11183"/>
            </a:avLst>
          </a:prstGeom>
          <a:gradFill>
            <a:gsLst>
              <a:gs pos="55000">
                <a:schemeClr val="tx1"/>
              </a:gs>
              <a:gs pos="100000">
                <a:schemeClr val="tx1"/>
              </a:gs>
            </a:gsLst>
            <a:lin ang="5400000" scaled="0"/>
          </a:gradFill>
          <a:ln>
            <a:solidFill>
              <a:srgbClr val="F03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3" name="图片 42" descr="图片包含 骑, 游戏机, 女孩, 年轻&#10;&#10;描述已自动生成">
            <a:extLst>
              <a:ext uri="{FF2B5EF4-FFF2-40B4-BE49-F238E27FC236}">
                <a16:creationId xmlns:a16="http://schemas.microsoft.com/office/drawing/2014/main" id="{515D2A15-3218-56CF-FD4B-BEE7BCF2BE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7" r="15821" b="24989"/>
          <a:stretch/>
        </p:blipFill>
        <p:spPr>
          <a:xfrm>
            <a:off x="9274574" y="35417"/>
            <a:ext cx="2917426" cy="6822583"/>
          </a:xfrm>
          <a:custGeom>
            <a:avLst/>
            <a:gdLst>
              <a:gd name="connsiteX0" fmla="*/ 0 w 2917426"/>
              <a:gd name="connsiteY0" fmla="*/ 0 h 6822583"/>
              <a:gd name="connsiteX1" fmla="*/ 2917426 w 2917426"/>
              <a:gd name="connsiteY1" fmla="*/ 0 h 6822583"/>
              <a:gd name="connsiteX2" fmla="*/ 2917426 w 2917426"/>
              <a:gd name="connsiteY2" fmla="*/ 6822583 h 6822583"/>
              <a:gd name="connsiteX3" fmla="*/ 0 w 2917426"/>
              <a:gd name="connsiteY3" fmla="*/ 6822583 h 682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426" h="6822583">
                <a:moveTo>
                  <a:pt x="0" y="0"/>
                </a:moveTo>
                <a:lnTo>
                  <a:pt x="2917426" y="0"/>
                </a:lnTo>
                <a:lnTo>
                  <a:pt x="2917426" y="6822583"/>
                </a:lnTo>
                <a:lnTo>
                  <a:pt x="0" y="6822583"/>
                </a:lnTo>
                <a:close/>
              </a:path>
            </a:pathLst>
          </a:cu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C3CA838-676C-4FAE-9AD6-4EACB6BE952B}"/>
              </a:ext>
            </a:extLst>
          </p:cNvPr>
          <p:cNvGrpSpPr/>
          <p:nvPr/>
        </p:nvGrpSpPr>
        <p:grpSpPr>
          <a:xfrm>
            <a:off x="7285565" y="-249469"/>
            <a:ext cx="2955951" cy="7359661"/>
            <a:chOff x="6486763" y="-249469"/>
            <a:chExt cx="2545414" cy="6337515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4377ED4-2951-4FC6-BF1B-707F95BEE071}"/>
                </a:ext>
              </a:extLst>
            </p:cNvPr>
            <p:cNvSpPr/>
            <p:nvPr/>
          </p:nvSpPr>
          <p:spPr>
            <a:xfrm rot="10800000" flipH="1">
              <a:off x="7851233" y="-249469"/>
              <a:ext cx="1180944" cy="1180942"/>
            </a:xfrm>
            <a:prstGeom prst="ellipse">
              <a:avLst/>
            </a:prstGeom>
            <a:gradFill flip="none" rotWithShape="1">
              <a:gsLst>
                <a:gs pos="7944">
                  <a:srgbClr val="CE409F"/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2A8313D-3010-4A83-9398-150004944AFC}"/>
                </a:ext>
              </a:extLst>
            </p:cNvPr>
            <p:cNvSpPr/>
            <p:nvPr/>
          </p:nvSpPr>
          <p:spPr>
            <a:xfrm rot="10800000" flipH="1">
              <a:off x="7348694" y="74063"/>
              <a:ext cx="850834" cy="60139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7944">
                  <a:srgbClr val="CE409F"/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91C68AC2-5ADF-42B5-8537-B4A938EEAA0B}"/>
                </a:ext>
              </a:extLst>
            </p:cNvPr>
            <p:cNvSpPr/>
            <p:nvPr/>
          </p:nvSpPr>
          <p:spPr>
            <a:xfrm rot="10800000" flipH="1">
              <a:off x="6486763" y="-249469"/>
              <a:ext cx="1180944" cy="1180942"/>
            </a:xfrm>
            <a:prstGeom prst="ellipse">
              <a:avLst/>
            </a:prstGeom>
            <a:gradFill flip="none" rotWithShape="1">
              <a:gsLst>
                <a:gs pos="7944">
                  <a:srgbClr val="CE409F"/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D301019-DC34-42DD-8894-394FC9113FD7}"/>
              </a:ext>
            </a:extLst>
          </p:cNvPr>
          <p:cNvGrpSpPr/>
          <p:nvPr/>
        </p:nvGrpSpPr>
        <p:grpSpPr>
          <a:xfrm rot="5400000">
            <a:off x="6856934" y="-2989570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BC142B1-B929-43C5-9AC9-36645CA008CC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A0408BF-335D-41BA-8FF1-1959F0D35026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9DFD2EF-9A19-49FF-9748-AB069A30085F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C7D4E54-243A-4E72-8EC3-6CFFC4F8DE6C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9B34EC2-9588-425A-98E9-27A1C0C623F2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89983E9-7D39-44C4-A235-518FE1188A35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0B6BE8E0-4E51-4479-9136-9A2A0369C9D8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 descr="图片包含 游戏机, 飞机, 画&#10;&#10;描述已自动生成">
            <a:extLst>
              <a:ext uri="{FF2B5EF4-FFF2-40B4-BE49-F238E27FC236}">
                <a16:creationId xmlns:a16="http://schemas.microsoft.com/office/drawing/2014/main" id="{C0CA8FBB-5CCA-4BFF-89E3-8AE29EAA69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261727" y="6214776"/>
            <a:ext cx="1224746" cy="328932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A74A3D0-163B-4F7C-884D-A87D5618B907}"/>
              </a:ext>
            </a:extLst>
          </p:cNvPr>
          <p:cNvSpPr/>
          <p:nvPr/>
        </p:nvSpPr>
        <p:spPr>
          <a:xfrm>
            <a:off x="-4112752" y="-719806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5834D52-3594-42E4-A5ED-1DEDA73734A4}"/>
              </a:ext>
            </a:extLst>
          </p:cNvPr>
          <p:cNvGrpSpPr/>
          <p:nvPr/>
        </p:nvGrpSpPr>
        <p:grpSpPr>
          <a:xfrm>
            <a:off x="-1906381" y="372924"/>
            <a:ext cx="9613500" cy="6084493"/>
            <a:chOff x="957492" y="900277"/>
            <a:chExt cx="7818214" cy="494823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D009548-B4A2-4128-85CA-D9A3DCED984A}"/>
                </a:ext>
              </a:extLst>
            </p:cNvPr>
            <p:cNvGrpSpPr/>
            <p:nvPr/>
          </p:nvGrpSpPr>
          <p:grpSpPr>
            <a:xfrm>
              <a:off x="957492" y="900277"/>
              <a:ext cx="7818214" cy="4948236"/>
              <a:chOff x="-3118316" y="21904"/>
              <a:chExt cx="10835640" cy="6858000"/>
            </a:xfrm>
            <a:effectLst>
              <a:outerShdw blurRad="254000" dist="38100" sx="101000" sy="101000" algn="l" rotWithShape="0">
                <a:prstClr val="black">
                  <a:alpha val="30000"/>
                </a:prstClr>
              </a:outerShdw>
            </a:effectLst>
          </p:grpSpPr>
          <p:pic>
            <p:nvPicPr>
              <p:cNvPr id="41" name="图片 40" descr="屏幕上有个电视&#10;&#10;描述已自动生成">
                <a:extLst>
                  <a:ext uri="{FF2B5EF4-FFF2-40B4-BE49-F238E27FC236}">
                    <a16:creationId xmlns:a16="http://schemas.microsoft.com/office/drawing/2014/main" id="{BAEFEBDA-E29A-447E-B615-2B2790C0B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18316" y="21904"/>
                <a:ext cx="10835640" cy="6858000"/>
              </a:xfrm>
              <a:prstGeom prst="rect">
                <a:avLst/>
              </a:prstGeom>
            </p:spPr>
          </p:pic>
          <p:pic>
            <p:nvPicPr>
              <p:cNvPr id="42" name="图片 41" descr="飞机的机翼&#10;&#10;描述已自动生成">
                <a:extLst>
                  <a:ext uri="{FF2B5EF4-FFF2-40B4-BE49-F238E27FC236}">
                    <a16:creationId xmlns:a16="http://schemas.microsoft.com/office/drawing/2014/main" id="{98DCBE98-C211-4877-9321-A94ADE321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05715" y="1076447"/>
                <a:ext cx="7210437" cy="4506937"/>
              </a:xfrm>
              <a:prstGeom prst="rect">
                <a:avLst/>
              </a:prstGeom>
            </p:spPr>
          </p:pic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9D8A4E3-59CF-48F0-8A64-F1D9335D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2" r="6002"/>
            <a:stretch/>
          </p:blipFill>
          <p:spPr>
            <a:xfrm>
              <a:off x="2246104" y="1635543"/>
              <a:ext cx="5217189" cy="3283139"/>
            </a:xfrm>
            <a:prstGeom prst="rect">
              <a:avLst/>
            </a:prstGeom>
          </p:spPr>
        </p:pic>
      </p:grp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FFB7FEDE-1B29-4A82-AE97-AB1EB377D90F}"/>
              </a:ext>
            </a:extLst>
          </p:cNvPr>
          <p:cNvSpPr/>
          <p:nvPr/>
        </p:nvSpPr>
        <p:spPr>
          <a:xfrm flipH="1">
            <a:off x="618234" y="1036948"/>
            <a:ext cx="1953548" cy="138603"/>
          </a:xfrm>
          <a:custGeom>
            <a:avLst/>
            <a:gdLst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3913414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32373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55032 w 4169229"/>
              <a:gd name="connsiteY11" fmla="*/ 0 h 669471"/>
              <a:gd name="connsiteX12" fmla="*/ 4169229 w 4169229"/>
              <a:gd name="connsiteY12" fmla="*/ 0 h 66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69229" h="669471">
                <a:moveTo>
                  <a:pt x="4169229" y="0"/>
                </a:moveTo>
                <a:lnTo>
                  <a:pt x="4169229" y="604157"/>
                </a:lnTo>
                <a:lnTo>
                  <a:pt x="3907972" y="604157"/>
                </a:lnTo>
                <a:lnTo>
                  <a:pt x="3842658" y="669471"/>
                </a:lnTo>
                <a:lnTo>
                  <a:pt x="1997529" y="669471"/>
                </a:lnTo>
                <a:lnTo>
                  <a:pt x="1845129" y="549728"/>
                </a:lnTo>
                <a:lnTo>
                  <a:pt x="604157" y="549728"/>
                </a:lnTo>
                <a:lnTo>
                  <a:pt x="511629" y="609600"/>
                </a:lnTo>
                <a:lnTo>
                  <a:pt x="0" y="609600"/>
                </a:lnTo>
                <a:lnTo>
                  <a:pt x="0" y="413657"/>
                </a:lnTo>
                <a:lnTo>
                  <a:pt x="4043703" y="413657"/>
                </a:lnTo>
                <a:lnTo>
                  <a:pt x="4055032" y="0"/>
                </a:lnTo>
                <a:lnTo>
                  <a:pt x="4169229" y="0"/>
                </a:lnTo>
                <a:close/>
              </a:path>
            </a:pathLst>
          </a:custGeom>
          <a:solidFill>
            <a:srgbClr val="F4E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E2F7C7-5E49-46B0-92DF-5EF72AD733F9}"/>
              </a:ext>
            </a:extLst>
          </p:cNvPr>
          <p:cNvGrpSpPr/>
          <p:nvPr/>
        </p:nvGrpSpPr>
        <p:grpSpPr>
          <a:xfrm>
            <a:off x="766720" y="1035197"/>
            <a:ext cx="145500" cy="495146"/>
            <a:chOff x="-380268" y="2255519"/>
            <a:chExt cx="145500" cy="49514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FB3A7FD-7922-4B2F-B30D-D7886E5E3D8A}"/>
                </a:ext>
              </a:extLst>
            </p:cNvPr>
            <p:cNvSpPr/>
            <p:nvPr/>
          </p:nvSpPr>
          <p:spPr>
            <a:xfrm>
              <a:off x="-371306" y="2255519"/>
              <a:ext cx="45719" cy="51603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7E2BA5A-58D8-4295-AE7E-B92838837E4C}"/>
                </a:ext>
              </a:extLst>
            </p:cNvPr>
            <p:cNvSpPr/>
            <p:nvPr/>
          </p:nvSpPr>
          <p:spPr>
            <a:xfrm>
              <a:off x="-370841" y="2255519"/>
              <a:ext cx="136073" cy="29361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0C8EDAA-DEA3-447B-8A60-0E639EBCA91C}"/>
                </a:ext>
              </a:extLst>
            </p:cNvPr>
            <p:cNvSpPr/>
            <p:nvPr/>
          </p:nvSpPr>
          <p:spPr>
            <a:xfrm>
              <a:off x="-352882" y="2447380"/>
              <a:ext cx="68037" cy="288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98CC4AE-EE26-46C5-91B3-B1D804731C1D}"/>
                </a:ext>
              </a:extLst>
            </p:cNvPr>
            <p:cNvSpPr/>
            <p:nvPr/>
          </p:nvSpPr>
          <p:spPr>
            <a:xfrm>
              <a:off x="-372561" y="2670823"/>
              <a:ext cx="99673" cy="360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0A143D0-F506-4BD5-A940-FEAA4EAD9364}"/>
                </a:ext>
              </a:extLst>
            </p:cNvPr>
            <p:cNvSpPr/>
            <p:nvPr/>
          </p:nvSpPr>
          <p:spPr>
            <a:xfrm>
              <a:off x="-380268" y="2729065"/>
              <a:ext cx="68037" cy="21600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C8D2340-3FB6-4F67-B5E9-6587E1FB46CA}"/>
              </a:ext>
            </a:extLst>
          </p:cNvPr>
          <p:cNvGrpSpPr/>
          <p:nvPr/>
        </p:nvGrpSpPr>
        <p:grpSpPr>
          <a:xfrm>
            <a:off x="281918" y="4294177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80AF256-69BF-4DFC-8E1D-B12C8FFCD30D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1E71E59-F8E3-47CB-BD37-BB80D069924F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87F1131-02F4-4017-A876-9DD0ED576EC9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30C0F58-2A7A-4D72-97CB-D791897D3C03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8D75EBC-20C4-4877-B846-1CAAD18929E4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2517C7D-9DFA-42AE-9196-05E5AD84C916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3BA7BB0-AF4F-410E-B0F9-527F26AA77D7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25A6283-DEB5-4839-BAE3-2B95C90F02F9}"/>
              </a:ext>
            </a:extLst>
          </p:cNvPr>
          <p:cNvSpPr txBox="1"/>
          <p:nvPr/>
        </p:nvSpPr>
        <p:spPr>
          <a:xfrm>
            <a:off x="5683196" y="3057536"/>
            <a:ext cx="26185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</p:txBody>
      </p:sp>
      <p:pic>
        <p:nvPicPr>
          <p:cNvPr id="2" name="图片 1" descr="夜晚建筑亮着灯的摩天轮&#10;&#10;中度可信度描述已自动生成">
            <a:extLst>
              <a:ext uri="{FF2B5EF4-FFF2-40B4-BE49-F238E27FC236}">
                <a16:creationId xmlns:a16="http://schemas.microsoft.com/office/drawing/2014/main" id="{5F2B0348-3DA4-29E9-6534-D787A94E68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15" y="69355"/>
            <a:ext cx="4572000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5929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4AD879-CCFF-419E-B0C7-63B6BA436799}"/>
              </a:ext>
            </a:extLst>
          </p:cNvPr>
          <p:cNvGrpSpPr/>
          <p:nvPr/>
        </p:nvGrpSpPr>
        <p:grpSpPr>
          <a:xfrm>
            <a:off x="3266185" y="808675"/>
            <a:ext cx="5848378" cy="6587206"/>
            <a:chOff x="1278494" y="-601064"/>
            <a:chExt cx="8983810" cy="1011873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4C754C4-C209-4B33-973C-B89EB2A656A3}"/>
                </a:ext>
              </a:extLst>
            </p:cNvPr>
            <p:cNvGrpSpPr/>
            <p:nvPr/>
          </p:nvGrpSpPr>
          <p:grpSpPr>
            <a:xfrm>
              <a:off x="3216067" y="247335"/>
              <a:ext cx="6901209" cy="9270339"/>
              <a:chOff x="3811871" y="-51216"/>
              <a:chExt cx="5291482" cy="7108007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DC8DC83-44F0-48B7-8F3A-811C3FDD6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811871" y="1920371"/>
                <a:ext cx="4225596" cy="3004867"/>
              </a:xfrm>
              <a:prstGeom prst="rect">
                <a:avLst/>
              </a:prstGeom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DF4D992-E616-4D28-BADF-3704B805D877}"/>
                  </a:ext>
                </a:extLst>
              </p:cNvPr>
              <p:cNvSpPr/>
              <p:nvPr/>
            </p:nvSpPr>
            <p:spPr>
              <a:xfrm>
                <a:off x="4877756" y="-51216"/>
                <a:ext cx="4225597" cy="7108007"/>
              </a:xfrm>
              <a:prstGeom prst="rect">
                <a:avLst/>
              </a:prstGeom>
              <a:gradFill flip="none" rotWithShape="1">
                <a:gsLst>
                  <a:gs pos="23000">
                    <a:schemeClr val="tx1">
                      <a:alpha val="0"/>
                    </a:schemeClr>
                  </a:gs>
                  <a:gs pos="31000">
                    <a:schemeClr val="tx1">
                      <a:alpha val="25000"/>
                    </a:schemeClr>
                  </a:gs>
                  <a:gs pos="87000">
                    <a:srgbClr val="000000"/>
                  </a:gs>
                  <a:gs pos="53000">
                    <a:schemeClr val="tx1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DEBCE4C1-9264-4539-9ADE-7923E9ED004F}"/>
                </a:ext>
              </a:extLst>
            </p:cNvPr>
            <p:cNvSpPr/>
            <p:nvPr/>
          </p:nvSpPr>
          <p:spPr>
            <a:xfrm>
              <a:off x="1278494" y="-601064"/>
              <a:ext cx="8983810" cy="7744665"/>
            </a:xfrm>
            <a:prstGeom prst="triangle">
              <a:avLst/>
            </a:prstGeom>
            <a:noFill/>
            <a:ln w="63500" cap="rnd">
              <a:gradFill>
                <a:gsLst>
                  <a:gs pos="3623">
                    <a:srgbClr val="ED376F"/>
                  </a:gs>
                  <a:gs pos="28988">
                    <a:srgbClr val="ED376F">
                      <a:alpha val="0"/>
                    </a:srgbClr>
                  </a:gs>
                  <a:gs pos="68000">
                    <a:srgbClr val="EE3675">
                      <a:alpha val="0"/>
                    </a:srgbClr>
                  </a:gs>
                  <a:gs pos="47000">
                    <a:srgbClr val="ED376F">
                      <a:alpha val="0"/>
                    </a:srgbClr>
                  </a:gs>
                  <a:gs pos="100000">
                    <a:srgbClr val="F03480"/>
                  </a:gs>
                </a:gsLst>
                <a:lin ang="5400000" scaled="1"/>
              </a:gradFill>
              <a:round/>
            </a:ln>
            <a:effectLst>
              <a:glow rad="139700">
                <a:srgbClr val="EE3650">
                  <a:alpha val="1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10BBE11E-2113-462C-A847-92E5BED59B0D}"/>
              </a:ext>
            </a:extLst>
          </p:cNvPr>
          <p:cNvSpPr/>
          <p:nvPr/>
        </p:nvSpPr>
        <p:spPr>
          <a:xfrm>
            <a:off x="3644972" y="884962"/>
            <a:ext cx="5848378" cy="5041706"/>
          </a:xfrm>
          <a:prstGeom prst="triangle">
            <a:avLst/>
          </a:prstGeom>
          <a:noFill/>
          <a:ln w="12700" cap="rnd">
            <a:gradFill>
              <a:gsLst>
                <a:gs pos="3623">
                  <a:srgbClr val="ED376F"/>
                </a:gs>
                <a:gs pos="28988">
                  <a:srgbClr val="ED376F">
                    <a:alpha val="0"/>
                  </a:srgbClr>
                </a:gs>
                <a:gs pos="68000">
                  <a:srgbClr val="EE3675">
                    <a:alpha val="0"/>
                  </a:srgbClr>
                </a:gs>
                <a:gs pos="47000">
                  <a:srgbClr val="ED376F">
                    <a:alpha val="0"/>
                  </a:srgbClr>
                </a:gs>
                <a:gs pos="100000">
                  <a:srgbClr val="F03480"/>
                </a:gs>
              </a:gsLst>
              <a:lin ang="5400000" scaled="1"/>
            </a:gradFill>
            <a:round/>
          </a:ln>
          <a:effectLst>
            <a:glow rad="139700">
              <a:srgbClr val="EE3650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1532D686-0A5C-44BC-9572-91EE208D2C6F}"/>
              </a:ext>
            </a:extLst>
          </p:cNvPr>
          <p:cNvSpPr/>
          <p:nvPr/>
        </p:nvSpPr>
        <p:spPr>
          <a:xfrm>
            <a:off x="2993770" y="656362"/>
            <a:ext cx="5848378" cy="5041706"/>
          </a:xfrm>
          <a:prstGeom prst="triangle">
            <a:avLst/>
          </a:prstGeom>
          <a:noFill/>
          <a:ln w="3810" cap="rnd">
            <a:gradFill>
              <a:gsLst>
                <a:gs pos="3623">
                  <a:schemeClr val="bg1"/>
                </a:gs>
                <a:gs pos="28988">
                  <a:srgbClr val="ED376F">
                    <a:alpha val="0"/>
                  </a:srgbClr>
                </a:gs>
                <a:gs pos="68000">
                  <a:srgbClr val="EE3675">
                    <a:alpha val="0"/>
                  </a:srgbClr>
                </a:gs>
                <a:gs pos="47000">
                  <a:srgbClr val="ED376F">
                    <a:alpha val="0"/>
                  </a:srgbClr>
                </a:gs>
                <a:gs pos="100000">
                  <a:schemeClr val="bg1"/>
                </a:gs>
              </a:gsLst>
              <a:lin ang="5400000" scaled="1"/>
            </a:gradFill>
            <a:round/>
          </a:ln>
          <a:effectLst>
            <a:glow rad="139700">
              <a:srgbClr val="EE3650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, 飞机, 画&#10;&#10;描述已自动生成">
            <a:extLst>
              <a:ext uri="{FF2B5EF4-FFF2-40B4-BE49-F238E27FC236}">
                <a16:creationId xmlns:a16="http://schemas.microsoft.com/office/drawing/2014/main" id="{2C8A07C1-B7DE-4032-B43B-D4322C81F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10632292" y="302190"/>
            <a:ext cx="1224746" cy="32893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7B4A0142-8580-4D22-96FD-BB179FD1395E}"/>
              </a:ext>
            </a:extLst>
          </p:cNvPr>
          <p:cNvGrpSpPr/>
          <p:nvPr/>
        </p:nvGrpSpPr>
        <p:grpSpPr>
          <a:xfrm>
            <a:off x="8222886" y="4294177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2C7C9EC-3C84-433B-A77B-51621EF646A2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B905F00-1A1C-4E62-95F4-456EB2ECC0A6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1B2DB65-3101-4780-8257-B2EE9F0FD247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9E2E1BBB-CE73-4B1B-AA63-0B91DCAB9D51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14D5F635-92A3-41EE-80C1-87022698700E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DCC2387-6FAA-43C9-B8F1-5C8709475872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2C0CDCB-90F0-4DA8-B97A-E06418805F99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BDD0AD42-14F3-424E-AA20-B49CE4ADD992}"/>
              </a:ext>
            </a:extLst>
          </p:cNvPr>
          <p:cNvSpPr/>
          <p:nvPr/>
        </p:nvSpPr>
        <p:spPr>
          <a:xfrm>
            <a:off x="2202873" y="2222664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3CB8E7E-163A-4152-A837-784865018C46}"/>
              </a:ext>
            </a:extLst>
          </p:cNvPr>
          <p:cNvGrpSpPr/>
          <p:nvPr/>
        </p:nvGrpSpPr>
        <p:grpSpPr>
          <a:xfrm>
            <a:off x="11694806" y="1035197"/>
            <a:ext cx="145500" cy="495146"/>
            <a:chOff x="-380268" y="2255519"/>
            <a:chExt cx="145500" cy="49514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B20D2EC-5E54-4F12-B5D8-CA78041265F7}"/>
                </a:ext>
              </a:extLst>
            </p:cNvPr>
            <p:cNvSpPr/>
            <p:nvPr/>
          </p:nvSpPr>
          <p:spPr>
            <a:xfrm>
              <a:off x="-371306" y="2255519"/>
              <a:ext cx="45719" cy="51603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899B621-2668-4220-BC13-F1A14C1876DB}"/>
                </a:ext>
              </a:extLst>
            </p:cNvPr>
            <p:cNvSpPr/>
            <p:nvPr/>
          </p:nvSpPr>
          <p:spPr>
            <a:xfrm>
              <a:off x="-370841" y="2255519"/>
              <a:ext cx="136073" cy="29361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0AE4AB-2C96-44F3-9FA1-616D96EB26E9}"/>
                </a:ext>
              </a:extLst>
            </p:cNvPr>
            <p:cNvSpPr/>
            <p:nvPr/>
          </p:nvSpPr>
          <p:spPr>
            <a:xfrm>
              <a:off x="-352882" y="2447380"/>
              <a:ext cx="68037" cy="288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36303BA-35DA-4EA9-9886-CBD69C8E9D02}"/>
                </a:ext>
              </a:extLst>
            </p:cNvPr>
            <p:cNvSpPr/>
            <p:nvPr/>
          </p:nvSpPr>
          <p:spPr>
            <a:xfrm>
              <a:off x="-372561" y="2670823"/>
              <a:ext cx="99673" cy="360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D4C71A0-F435-4927-A872-0BDC670C78BF}"/>
                </a:ext>
              </a:extLst>
            </p:cNvPr>
            <p:cNvSpPr/>
            <p:nvPr/>
          </p:nvSpPr>
          <p:spPr>
            <a:xfrm>
              <a:off x="-380268" y="2729065"/>
              <a:ext cx="68037" cy="21600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3B8EF054-BEC0-4F5F-AFCC-7CF39E7967B1}"/>
              </a:ext>
            </a:extLst>
          </p:cNvPr>
          <p:cNvSpPr/>
          <p:nvPr/>
        </p:nvSpPr>
        <p:spPr>
          <a:xfrm rot="10800000">
            <a:off x="1959540" y="831917"/>
            <a:ext cx="5052813" cy="4355874"/>
          </a:xfrm>
          <a:prstGeom prst="triangle">
            <a:avLst/>
          </a:prstGeom>
          <a:solidFill>
            <a:schemeClr val="tx1">
              <a:alpha val="57000"/>
            </a:schemeClr>
          </a:solidFill>
          <a:ln>
            <a:gradFill>
              <a:gsLst>
                <a:gs pos="0">
                  <a:srgbClr val="F03480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C79DD479-3243-477B-8074-FFCA3100ED91}"/>
              </a:ext>
            </a:extLst>
          </p:cNvPr>
          <p:cNvSpPr/>
          <p:nvPr/>
        </p:nvSpPr>
        <p:spPr>
          <a:xfrm rot="10800000">
            <a:off x="1633938" y="831917"/>
            <a:ext cx="5052813" cy="4355874"/>
          </a:xfrm>
          <a:prstGeom prst="triangle">
            <a:avLst/>
          </a:prstGeom>
          <a:solidFill>
            <a:schemeClr val="tx1">
              <a:alpha val="57000"/>
            </a:schemeClr>
          </a:solidFill>
          <a:ln>
            <a:gradFill>
              <a:gsLst>
                <a:gs pos="0">
                  <a:srgbClr val="F03480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游戏机, 飞机, 画&#10;&#10;描述已自动生成">
            <a:extLst>
              <a:ext uri="{FF2B5EF4-FFF2-40B4-BE49-F238E27FC236}">
                <a16:creationId xmlns:a16="http://schemas.microsoft.com/office/drawing/2014/main" id="{436E7BD3-4557-4627-ABA8-1B2EB56EF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261727" y="6214776"/>
            <a:ext cx="1224746" cy="328932"/>
          </a:xfrm>
          <a:prstGeom prst="rect">
            <a:avLst/>
          </a:prstGeom>
        </p:spPr>
      </p:pic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20F2E730-B508-42EF-B0E4-4FA4A5DC4C6B}"/>
              </a:ext>
            </a:extLst>
          </p:cNvPr>
          <p:cNvSpPr/>
          <p:nvPr/>
        </p:nvSpPr>
        <p:spPr>
          <a:xfrm>
            <a:off x="-4112752" y="-719806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0DE0F14-D03B-43EC-A1F3-4D726D160ACB}"/>
              </a:ext>
            </a:extLst>
          </p:cNvPr>
          <p:cNvGrpSpPr/>
          <p:nvPr/>
        </p:nvGrpSpPr>
        <p:grpSpPr>
          <a:xfrm>
            <a:off x="281918" y="4294177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3292E96-8E90-44D8-BAAA-22CA8CC1008F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CC3755EE-A974-41C7-8856-FD765D131F7A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14E280EE-376A-418E-8E7B-C453672EC831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FE022AB6-E856-4345-A8B4-E53312975F61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CDBE2AFB-DFC6-41E2-937F-6DFAA612242D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CE907600-4797-420A-B361-6D5D23639135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50DEE83-4CCE-4EC7-9AEE-60E152894B32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DC3D9ED-A100-40EE-93D0-DD590FB91B67}"/>
              </a:ext>
            </a:extLst>
          </p:cNvPr>
          <p:cNvCxnSpPr/>
          <p:nvPr/>
        </p:nvCxnSpPr>
        <p:spPr>
          <a:xfrm>
            <a:off x="9167749" y="-1176867"/>
            <a:ext cx="0" cy="3285067"/>
          </a:xfrm>
          <a:prstGeom prst="line">
            <a:avLst/>
          </a:pr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E3F6814-5DEF-42CF-80B5-DDB414B3506D}"/>
              </a:ext>
            </a:extLst>
          </p:cNvPr>
          <p:cNvCxnSpPr>
            <a:cxnSpLocks/>
          </p:cNvCxnSpPr>
          <p:nvPr/>
        </p:nvCxnSpPr>
        <p:spPr>
          <a:xfrm>
            <a:off x="9320149" y="-1024467"/>
            <a:ext cx="0" cy="5461000"/>
          </a:xfrm>
          <a:prstGeom prst="line">
            <a:avLst/>
          </a:pr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A4B5D6BF-AD5D-48B4-85F1-FA2202D08407}"/>
              </a:ext>
            </a:extLst>
          </p:cNvPr>
          <p:cNvSpPr txBox="1"/>
          <p:nvPr/>
        </p:nvSpPr>
        <p:spPr>
          <a:xfrm>
            <a:off x="6433254" y="1853374"/>
            <a:ext cx="26185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9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44">
              <a:schemeClr val="tx1">
                <a:lumMod val="75000"/>
                <a:lumOff val="25000"/>
              </a:schemeClr>
            </a:gs>
            <a:gs pos="33000">
              <a:schemeClr val="tx1">
                <a:lumMod val="85000"/>
                <a:lumOff val="15000"/>
              </a:schemeClr>
            </a:gs>
            <a:gs pos="73000">
              <a:schemeClr val="tx1">
                <a:lumMod val="95000"/>
                <a:lumOff val="5000"/>
              </a:schemeClr>
            </a:gs>
            <a:gs pos="51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A5DE9156-E4E2-4965-BAC3-9F38D0493F2B}"/>
              </a:ext>
            </a:extLst>
          </p:cNvPr>
          <p:cNvGrpSpPr/>
          <p:nvPr/>
        </p:nvGrpSpPr>
        <p:grpSpPr>
          <a:xfrm>
            <a:off x="2226779" y="401999"/>
            <a:ext cx="2405523" cy="7346163"/>
            <a:chOff x="2226779" y="401999"/>
            <a:chExt cx="2405523" cy="7346163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2909648B-D9F8-4676-82F7-EB0B796EFB5C}"/>
                </a:ext>
              </a:extLst>
            </p:cNvPr>
            <p:cNvSpPr/>
            <p:nvPr/>
          </p:nvSpPr>
          <p:spPr>
            <a:xfrm flipH="1">
              <a:off x="2226779" y="401999"/>
              <a:ext cx="2405523" cy="7346163"/>
            </a:xfrm>
            <a:custGeom>
              <a:avLst/>
              <a:gdLst>
                <a:gd name="connsiteX0" fmla="*/ 0 w 1627179"/>
                <a:gd name="connsiteY0" fmla="*/ 0 h 5979886"/>
                <a:gd name="connsiteX1" fmla="*/ 0 w 1627179"/>
                <a:gd name="connsiteY1" fmla="*/ 1480457 h 5979886"/>
                <a:gd name="connsiteX2" fmla="*/ 1095829 w 1627179"/>
                <a:gd name="connsiteY2" fmla="*/ 2576286 h 5979886"/>
                <a:gd name="connsiteX3" fmla="*/ 1095829 w 1627179"/>
                <a:gd name="connsiteY3" fmla="*/ 5798457 h 5979886"/>
                <a:gd name="connsiteX4" fmla="*/ 1625600 w 1627179"/>
                <a:gd name="connsiteY4" fmla="*/ 5979886 h 597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179" h="5979886">
                  <a:moveTo>
                    <a:pt x="0" y="0"/>
                  </a:moveTo>
                  <a:lnTo>
                    <a:pt x="0" y="1480457"/>
                  </a:lnTo>
                  <a:lnTo>
                    <a:pt x="1095829" y="2576286"/>
                  </a:lnTo>
                  <a:lnTo>
                    <a:pt x="1095829" y="5798457"/>
                  </a:lnTo>
                  <a:cubicBezTo>
                    <a:pt x="1683652" y="5806509"/>
                    <a:pt x="1625600" y="5629107"/>
                    <a:pt x="1625600" y="5979886"/>
                  </a:cubicBez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A0E839A-1D27-45CA-B05B-5742B3DB2F04}"/>
                </a:ext>
              </a:extLst>
            </p:cNvPr>
            <p:cNvSpPr/>
            <p:nvPr/>
          </p:nvSpPr>
          <p:spPr>
            <a:xfrm>
              <a:off x="2988129" y="4505101"/>
              <a:ext cx="59871" cy="1741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7E1FF0C0-1746-4734-A68F-EDBBE8493B46}"/>
              </a:ext>
            </a:extLst>
          </p:cNvPr>
          <p:cNvSpPr/>
          <p:nvPr/>
        </p:nvSpPr>
        <p:spPr>
          <a:xfrm>
            <a:off x="4312490" y="1523958"/>
            <a:ext cx="3567020" cy="3567018"/>
          </a:xfrm>
          <a:prstGeom prst="ellipse">
            <a:avLst/>
          </a:prstGeom>
          <a:solidFill>
            <a:srgbClr val="EE3650"/>
          </a:solidFill>
          <a:ln>
            <a:noFill/>
          </a:ln>
          <a:effectLst>
            <a:glow rad="406400">
              <a:srgbClr val="EE3650">
                <a:alpha val="1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pic>
        <p:nvPicPr>
          <p:cNvPr id="66" name="图片 65" descr="图片包含 游戏机, 飞机, 画&#10;&#10;描述已自动生成">
            <a:extLst>
              <a:ext uri="{FF2B5EF4-FFF2-40B4-BE49-F238E27FC236}">
                <a16:creationId xmlns:a16="http://schemas.microsoft.com/office/drawing/2014/main" id="{185D8FCD-C209-4BC7-86FB-ADAA4A3DC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5483627" y="179932"/>
            <a:ext cx="1224746" cy="328932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7714600E-A27F-4D90-9E39-1E6440EE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331" y="1767024"/>
            <a:ext cx="6273338" cy="3323952"/>
          </a:xfrm>
          <a:prstGeom prst="rect">
            <a:avLst/>
          </a:prstGeom>
        </p:spPr>
      </p:pic>
      <p:grpSp>
        <p:nvGrpSpPr>
          <p:cNvPr id="77" name="组合 76">
            <a:extLst>
              <a:ext uri="{FF2B5EF4-FFF2-40B4-BE49-F238E27FC236}">
                <a16:creationId xmlns:a16="http://schemas.microsoft.com/office/drawing/2014/main" id="{E89B1054-76FA-4DA1-AF8E-98471588139C}"/>
              </a:ext>
            </a:extLst>
          </p:cNvPr>
          <p:cNvGrpSpPr/>
          <p:nvPr/>
        </p:nvGrpSpPr>
        <p:grpSpPr>
          <a:xfrm>
            <a:off x="10383884" y="-471714"/>
            <a:ext cx="1960516" cy="5856514"/>
            <a:chOff x="10383884" y="-471714"/>
            <a:chExt cx="1960516" cy="5856514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71C5F794-69FD-4E18-B366-74C220FA4D3C}"/>
                </a:ext>
              </a:extLst>
            </p:cNvPr>
            <p:cNvSpPr/>
            <p:nvPr/>
          </p:nvSpPr>
          <p:spPr>
            <a:xfrm>
              <a:off x="10406744" y="-471714"/>
              <a:ext cx="1937656" cy="5856514"/>
            </a:xfrm>
            <a:custGeom>
              <a:avLst/>
              <a:gdLst>
                <a:gd name="connsiteX0" fmla="*/ 1458685 w 1937656"/>
                <a:gd name="connsiteY0" fmla="*/ 0 h 5856514"/>
                <a:gd name="connsiteX1" fmla="*/ 1458685 w 1937656"/>
                <a:gd name="connsiteY1" fmla="*/ 1008743 h 5856514"/>
                <a:gd name="connsiteX2" fmla="*/ 0 w 1937656"/>
                <a:gd name="connsiteY2" fmla="*/ 2467428 h 5856514"/>
                <a:gd name="connsiteX3" fmla="*/ 0 w 1937656"/>
                <a:gd name="connsiteY3" fmla="*/ 4811485 h 5856514"/>
                <a:gd name="connsiteX4" fmla="*/ 1937656 w 1937656"/>
                <a:gd name="connsiteY4" fmla="*/ 5856514 h 585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656" h="5856514">
                  <a:moveTo>
                    <a:pt x="1458685" y="0"/>
                  </a:moveTo>
                  <a:lnTo>
                    <a:pt x="1458685" y="1008743"/>
                  </a:lnTo>
                  <a:lnTo>
                    <a:pt x="0" y="2467428"/>
                  </a:lnTo>
                  <a:lnTo>
                    <a:pt x="0" y="4811485"/>
                  </a:lnTo>
                  <a:lnTo>
                    <a:pt x="1937656" y="5856514"/>
                  </a:ln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849049B-B2A1-4832-89A7-8E4C96EA0ED2}"/>
                </a:ext>
              </a:extLst>
            </p:cNvPr>
            <p:cNvSpPr/>
            <p:nvPr/>
          </p:nvSpPr>
          <p:spPr>
            <a:xfrm>
              <a:off x="10383884" y="3064582"/>
              <a:ext cx="45719" cy="1875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443E780-6AC7-400D-875F-0F7D141962EA}"/>
              </a:ext>
            </a:extLst>
          </p:cNvPr>
          <p:cNvGrpSpPr/>
          <p:nvPr/>
        </p:nvGrpSpPr>
        <p:grpSpPr>
          <a:xfrm>
            <a:off x="8345714" y="1364343"/>
            <a:ext cx="1627179" cy="5979886"/>
            <a:chOff x="8345714" y="1364343"/>
            <a:chExt cx="1627179" cy="5979886"/>
          </a:xfrm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B517A5E6-463E-48CE-8D50-3E698FD81546}"/>
                </a:ext>
              </a:extLst>
            </p:cNvPr>
            <p:cNvSpPr/>
            <p:nvPr/>
          </p:nvSpPr>
          <p:spPr>
            <a:xfrm>
              <a:off x="8345714" y="1364343"/>
              <a:ext cx="1627179" cy="5979886"/>
            </a:xfrm>
            <a:custGeom>
              <a:avLst/>
              <a:gdLst>
                <a:gd name="connsiteX0" fmla="*/ 0 w 1627179"/>
                <a:gd name="connsiteY0" fmla="*/ 0 h 5979886"/>
                <a:gd name="connsiteX1" fmla="*/ 0 w 1627179"/>
                <a:gd name="connsiteY1" fmla="*/ 1480457 h 5979886"/>
                <a:gd name="connsiteX2" fmla="*/ 1095829 w 1627179"/>
                <a:gd name="connsiteY2" fmla="*/ 2576286 h 5979886"/>
                <a:gd name="connsiteX3" fmla="*/ 1095829 w 1627179"/>
                <a:gd name="connsiteY3" fmla="*/ 5798457 h 5979886"/>
                <a:gd name="connsiteX4" fmla="*/ 1625600 w 1627179"/>
                <a:gd name="connsiteY4" fmla="*/ 5979886 h 597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179" h="5979886">
                  <a:moveTo>
                    <a:pt x="0" y="0"/>
                  </a:moveTo>
                  <a:lnTo>
                    <a:pt x="0" y="1480457"/>
                  </a:lnTo>
                  <a:lnTo>
                    <a:pt x="1095829" y="2576286"/>
                  </a:lnTo>
                  <a:lnTo>
                    <a:pt x="1095829" y="5798457"/>
                  </a:lnTo>
                  <a:cubicBezTo>
                    <a:pt x="1683652" y="5806509"/>
                    <a:pt x="1625600" y="5629107"/>
                    <a:pt x="1625600" y="5979886"/>
                  </a:cubicBez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8929F2C-A008-41AF-8E94-F9B2BC8FA485}"/>
                </a:ext>
              </a:extLst>
            </p:cNvPr>
            <p:cNvSpPr/>
            <p:nvPr/>
          </p:nvSpPr>
          <p:spPr>
            <a:xfrm>
              <a:off x="9418681" y="4354287"/>
              <a:ext cx="45719" cy="126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夜晚建筑亮着灯的摩天轮&#10;&#10;中度可信度描述已自动生成">
            <a:extLst>
              <a:ext uri="{FF2B5EF4-FFF2-40B4-BE49-F238E27FC236}">
                <a16:creationId xmlns:a16="http://schemas.microsoft.com/office/drawing/2014/main" id="{A9D4EC36-5635-2687-DB26-B99662B14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81" y="1507114"/>
            <a:ext cx="3237443" cy="485616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FE1FA8-DBC9-8190-CC70-9776AA09D8C4}"/>
              </a:ext>
            </a:extLst>
          </p:cNvPr>
          <p:cNvSpPr txBox="1"/>
          <p:nvPr/>
        </p:nvSpPr>
        <p:spPr>
          <a:xfrm>
            <a:off x="1800594" y="4403337"/>
            <a:ext cx="859081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lumMod val="50000"/>
                    <a:alpha val="2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THREE</a:t>
            </a:r>
            <a:endParaRPr lang="zh-CN" altLang="en-US" sz="19900" dirty="0">
              <a:solidFill>
                <a:schemeClr val="bg1">
                  <a:lumMod val="50000"/>
                  <a:alpha val="2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1849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F91C64C3-6509-4883-BFF2-D6850CFFC61F}"/>
              </a:ext>
            </a:extLst>
          </p:cNvPr>
          <p:cNvSpPr/>
          <p:nvPr/>
        </p:nvSpPr>
        <p:spPr>
          <a:xfrm>
            <a:off x="7560305" y="724278"/>
            <a:ext cx="3032974" cy="5660386"/>
          </a:xfrm>
          <a:prstGeom prst="rect">
            <a:avLst/>
          </a:prstGeom>
          <a:gradFill>
            <a:gsLst>
              <a:gs pos="98000">
                <a:srgbClr val="9A001B">
                  <a:alpha val="87000"/>
                </a:srgbClr>
              </a:gs>
              <a:gs pos="53000">
                <a:srgbClr val="9A001B">
                  <a:alpha val="68000"/>
                </a:srgbClr>
              </a:gs>
              <a:gs pos="7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40EBC79-8ABE-4CB0-9BE5-5F6C4778C23F}"/>
              </a:ext>
            </a:extLst>
          </p:cNvPr>
          <p:cNvSpPr/>
          <p:nvPr/>
        </p:nvSpPr>
        <p:spPr>
          <a:xfrm flipH="1" flipV="1">
            <a:off x="-257695" y="-281282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8C2A591-650D-4A8B-A91C-7C20760B2136}"/>
              </a:ext>
            </a:extLst>
          </p:cNvPr>
          <p:cNvSpPr/>
          <p:nvPr/>
        </p:nvSpPr>
        <p:spPr>
          <a:xfrm flipV="1">
            <a:off x="-2161309" y="1674120"/>
            <a:ext cx="7240050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游戏机, 飞机, 画&#10;&#10;描述已自动生成">
            <a:extLst>
              <a:ext uri="{FF2B5EF4-FFF2-40B4-BE49-F238E27FC236}">
                <a16:creationId xmlns:a16="http://schemas.microsoft.com/office/drawing/2014/main" id="{B8EBD7E4-5E40-4D32-AA74-1388192C0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5483627" y="208961"/>
            <a:ext cx="1224746" cy="328932"/>
          </a:xfrm>
          <a:prstGeom prst="rect">
            <a:avLst/>
          </a:prstGeo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31F4749-B56C-4FA4-B8AE-AF09A2954C69}"/>
              </a:ext>
            </a:extLst>
          </p:cNvPr>
          <p:cNvSpPr/>
          <p:nvPr/>
        </p:nvSpPr>
        <p:spPr>
          <a:xfrm>
            <a:off x="978794" y="746853"/>
            <a:ext cx="7044744" cy="5615309"/>
          </a:xfrm>
          <a:custGeom>
            <a:avLst/>
            <a:gdLst>
              <a:gd name="connsiteX0" fmla="*/ 0 w 7044744"/>
              <a:gd name="connsiteY0" fmla="*/ 0 h 5615309"/>
              <a:gd name="connsiteX1" fmla="*/ 7044744 w 7044744"/>
              <a:gd name="connsiteY1" fmla="*/ 0 h 5615309"/>
              <a:gd name="connsiteX2" fmla="*/ 7044744 w 7044744"/>
              <a:gd name="connsiteY2" fmla="*/ 5615309 h 5615309"/>
              <a:gd name="connsiteX3" fmla="*/ 859023 w 7044744"/>
              <a:gd name="connsiteY3" fmla="*/ 5615309 h 5615309"/>
              <a:gd name="connsiteX4" fmla="*/ 0 w 7044744"/>
              <a:gd name="connsiteY4" fmla="*/ 4874772 h 561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4744" h="5615309">
                <a:moveTo>
                  <a:pt x="0" y="0"/>
                </a:moveTo>
                <a:lnTo>
                  <a:pt x="7044744" y="0"/>
                </a:lnTo>
                <a:lnTo>
                  <a:pt x="7044744" y="5615309"/>
                </a:lnTo>
                <a:lnTo>
                  <a:pt x="859023" y="5615309"/>
                </a:lnTo>
                <a:lnTo>
                  <a:pt x="0" y="4874772"/>
                </a:lnTo>
                <a:close/>
              </a:path>
            </a:pathLst>
          </a:custGeom>
          <a:gradFill>
            <a:gsLst>
              <a:gs pos="98000">
                <a:srgbClr val="9A001B">
                  <a:alpha val="87000"/>
                </a:srgbClr>
              </a:gs>
              <a:gs pos="70000">
                <a:srgbClr val="9A001B">
                  <a:alpha val="68000"/>
                </a:srgbClr>
              </a:gs>
              <a:gs pos="7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CB5F6EBD-1D7B-49F5-B7D7-C2F064215E93}"/>
              </a:ext>
            </a:extLst>
          </p:cNvPr>
          <p:cNvSpPr/>
          <p:nvPr/>
        </p:nvSpPr>
        <p:spPr>
          <a:xfrm>
            <a:off x="978794" y="6092498"/>
            <a:ext cx="269664" cy="269664"/>
          </a:xfrm>
          <a:prstGeom prst="rtTriangle">
            <a:avLst/>
          </a:prstGeom>
          <a:solidFill>
            <a:srgbClr val="DF0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94D833F-624D-4123-8A8F-EBF501F3F658}"/>
              </a:ext>
            </a:extLst>
          </p:cNvPr>
          <p:cNvSpPr/>
          <p:nvPr/>
        </p:nvSpPr>
        <p:spPr>
          <a:xfrm>
            <a:off x="2202873" y="2222664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B73136E-F0A5-4417-AD47-B6E6881916F0}"/>
              </a:ext>
            </a:extLst>
          </p:cNvPr>
          <p:cNvGrpSpPr/>
          <p:nvPr/>
        </p:nvGrpSpPr>
        <p:grpSpPr>
          <a:xfrm>
            <a:off x="-1164771" y="-250371"/>
            <a:ext cx="4452257" cy="4865914"/>
            <a:chOff x="-1164771" y="-250371"/>
            <a:chExt cx="4452257" cy="4865914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A53C9C4F-0095-4F4E-9844-7F4E383826BB}"/>
                </a:ext>
              </a:extLst>
            </p:cNvPr>
            <p:cNvSpPr/>
            <p:nvPr/>
          </p:nvSpPr>
          <p:spPr>
            <a:xfrm>
              <a:off x="-1164771" y="-250371"/>
              <a:ext cx="4452257" cy="4865914"/>
            </a:xfrm>
            <a:custGeom>
              <a:avLst/>
              <a:gdLst>
                <a:gd name="connsiteX0" fmla="*/ 0 w 4452257"/>
                <a:gd name="connsiteY0" fmla="*/ 3907971 h 4865914"/>
                <a:gd name="connsiteX1" fmla="*/ 0 w 4452257"/>
                <a:gd name="connsiteY1" fmla="*/ 4865914 h 4865914"/>
                <a:gd name="connsiteX2" fmla="*/ 2481942 w 4452257"/>
                <a:gd name="connsiteY2" fmla="*/ 4865914 h 4865914"/>
                <a:gd name="connsiteX3" fmla="*/ 2481942 w 4452257"/>
                <a:gd name="connsiteY3" fmla="*/ 2416628 h 4865914"/>
                <a:gd name="connsiteX4" fmla="*/ 4452257 w 4452257"/>
                <a:gd name="connsiteY4" fmla="*/ 1077685 h 4865914"/>
                <a:gd name="connsiteX5" fmla="*/ 4452257 w 4452257"/>
                <a:gd name="connsiteY5" fmla="*/ 0 h 486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2257" h="4865914">
                  <a:moveTo>
                    <a:pt x="0" y="3907971"/>
                  </a:moveTo>
                  <a:lnTo>
                    <a:pt x="0" y="4865914"/>
                  </a:lnTo>
                  <a:lnTo>
                    <a:pt x="2481942" y="4865914"/>
                  </a:lnTo>
                  <a:lnTo>
                    <a:pt x="2481942" y="2416628"/>
                  </a:lnTo>
                  <a:lnTo>
                    <a:pt x="4452257" y="1077685"/>
                  </a:lnTo>
                  <a:lnTo>
                    <a:pt x="4452257" y="0"/>
                  </a:ln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9D7DE27-AC72-43E3-8022-F579A6318BB3}"/>
                </a:ext>
              </a:extLst>
            </p:cNvPr>
            <p:cNvSpPr/>
            <p:nvPr/>
          </p:nvSpPr>
          <p:spPr>
            <a:xfrm>
              <a:off x="1306237" y="2371978"/>
              <a:ext cx="45719" cy="1875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F8A1869-FC6F-4E8D-A9E3-BEE348CE5E47}"/>
              </a:ext>
            </a:extLst>
          </p:cNvPr>
          <p:cNvGrpSpPr/>
          <p:nvPr/>
        </p:nvGrpSpPr>
        <p:grpSpPr>
          <a:xfrm>
            <a:off x="1279206" y="1035197"/>
            <a:ext cx="145500" cy="495146"/>
            <a:chOff x="-380268" y="2255519"/>
            <a:chExt cx="145500" cy="4951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6464647-F13E-44EE-AE1E-3700FA47D842}"/>
                </a:ext>
              </a:extLst>
            </p:cNvPr>
            <p:cNvSpPr/>
            <p:nvPr/>
          </p:nvSpPr>
          <p:spPr>
            <a:xfrm>
              <a:off x="-371306" y="2255519"/>
              <a:ext cx="45719" cy="51603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7837006-4522-4E2D-8502-FE3D8B69463B}"/>
                </a:ext>
              </a:extLst>
            </p:cNvPr>
            <p:cNvSpPr/>
            <p:nvPr/>
          </p:nvSpPr>
          <p:spPr>
            <a:xfrm>
              <a:off x="-370841" y="2255519"/>
              <a:ext cx="136073" cy="29361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87037E9-E98B-47F1-B27A-1BE776710F44}"/>
                </a:ext>
              </a:extLst>
            </p:cNvPr>
            <p:cNvSpPr/>
            <p:nvPr/>
          </p:nvSpPr>
          <p:spPr>
            <a:xfrm>
              <a:off x="-352882" y="2447380"/>
              <a:ext cx="68037" cy="288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AE2D426-7D36-4E67-BF5B-76EC1D9A72B1}"/>
                </a:ext>
              </a:extLst>
            </p:cNvPr>
            <p:cNvSpPr/>
            <p:nvPr/>
          </p:nvSpPr>
          <p:spPr>
            <a:xfrm>
              <a:off x="-372561" y="2670823"/>
              <a:ext cx="99673" cy="360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F8AC01D-A547-4D86-9C77-EA413B882F56}"/>
                </a:ext>
              </a:extLst>
            </p:cNvPr>
            <p:cNvSpPr/>
            <p:nvPr/>
          </p:nvSpPr>
          <p:spPr>
            <a:xfrm>
              <a:off x="-380268" y="2729065"/>
              <a:ext cx="68037" cy="21600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4C338424-A8E7-4ABF-9D24-FEEA470DFE99}"/>
              </a:ext>
            </a:extLst>
          </p:cNvPr>
          <p:cNvSpPr/>
          <p:nvPr/>
        </p:nvSpPr>
        <p:spPr>
          <a:xfrm>
            <a:off x="10658087" y="6452293"/>
            <a:ext cx="1193336" cy="107267"/>
          </a:xfrm>
          <a:custGeom>
            <a:avLst/>
            <a:gdLst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3913414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32373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55032 w 4169229"/>
              <a:gd name="connsiteY11" fmla="*/ 0 h 669471"/>
              <a:gd name="connsiteX12" fmla="*/ 4169229 w 4169229"/>
              <a:gd name="connsiteY12" fmla="*/ 0 h 66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69229" h="669471">
                <a:moveTo>
                  <a:pt x="4169229" y="0"/>
                </a:moveTo>
                <a:lnTo>
                  <a:pt x="4169229" y="604157"/>
                </a:lnTo>
                <a:lnTo>
                  <a:pt x="3907972" y="604157"/>
                </a:lnTo>
                <a:lnTo>
                  <a:pt x="3842658" y="669471"/>
                </a:lnTo>
                <a:lnTo>
                  <a:pt x="1997529" y="669471"/>
                </a:lnTo>
                <a:lnTo>
                  <a:pt x="1845129" y="549728"/>
                </a:lnTo>
                <a:lnTo>
                  <a:pt x="604157" y="549728"/>
                </a:lnTo>
                <a:lnTo>
                  <a:pt x="511629" y="609600"/>
                </a:lnTo>
                <a:lnTo>
                  <a:pt x="0" y="609600"/>
                </a:lnTo>
                <a:lnTo>
                  <a:pt x="0" y="413657"/>
                </a:lnTo>
                <a:lnTo>
                  <a:pt x="4043703" y="413657"/>
                </a:lnTo>
                <a:lnTo>
                  <a:pt x="4055032" y="0"/>
                </a:lnTo>
                <a:lnTo>
                  <a:pt x="4169229" y="0"/>
                </a:lnTo>
                <a:close/>
              </a:path>
            </a:pathLst>
          </a:custGeom>
          <a:solidFill>
            <a:srgbClr val="DF0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29844F-8776-4DC5-B45A-10360CBF4A27}"/>
              </a:ext>
            </a:extLst>
          </p:cNvPr>
          <p:cNvSpPr/>
          <p:nvPr/>
        </p:nvSpPr>
        <p:spPr>
          <a:xfrm rot="5400000">
            <a:off x="263342" y="6455642"/>
            <a:ext cx="134358" cy="134357"/>
          </a:xfrm>
          <a:prstGeom prst="rect">
            <a:avLst/>
          </a:prstGeom>
          <a:solidFill>
            <a:srgbClr val="DF0637">
              <a:alpha val="45000"/>
            </a:srgbClr>
          </a:solidFill>
          <a:ln w="12700">
            <a:solidFill>
              <a:srgbClr val="DF0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E229232-C765-4A31-BAC3-6FC93F7F3EB2}"/>
              </a:ext>
            </a:extLst>
          </p:cNvPr>
          <p:cNvSpPr txBox="1"/>
          <p:nvPr/>
        </p:nvSpPr>
        <p:spPr>
          <a:xfrm>
            <a:off x="1593077" y="5715831"/>
            <a:ext cx="491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>
                <a:solidFill>
                  <a:schemeClr val="bg1">
                    <a:alpha val="68000"/>
                  </a:schemeClr>
                </a:solidFill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r"/>
            <a:endParaRPr lang="zh-CN" altLang="en-US" sz="900" dirty="0">
              <a:solidFill>
                <a:schemeClr val="bg1">
                  <a:alpha val="68000"/>
                </a:schemeClr>
              </a:solidFill>
              <a:latin typeface="+mn-ea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8B5CBB3-01F7-4D64-953B-276E45622A71}"/>
              </a:ext>
            </a:extLst>
          </p:cNvPr>
          <p:cNvGrpSpPr/>
          <p:nvPr/>
        </p:nvGrpSpPr>
        <p:grpSpPr>
          <a:xfrm>
            <a:off x="530070" y="3651641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37057900-90E8-430D-B359-6060215DEBD3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52035F4-CBEA-4B1F-8CB6-CEC0E4EB1DBD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3500BEA2-E10A-414A-A3C4-800ED11989EC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FC5E3BB-FFF5-453D-9159-CE541BB1C124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C91DC7D-402F-4F4C-A8E8-5CC57DF816D6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E039B8A-46DF-4BD2-B3B7-8B0561139CED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5EACE62-2868-4DA0-9041-309F2562E949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2C0009E-F996-462B-90D5-2A8ADDF46642}"/>
              </a:ext>
            </a:extLst>
          </p:cNvPr>
          <p:cNvGrpSpPr/>
          <p:nvPr/>
        </p:nvGrpSpPr>
        <p:grpSpPr>
          <a:xfrm>
            <a:off x="1642494" y="1160528"/>
            <a:ext cx="4179128" cy="2560465"/>
            <a:chOff x="797076" y="1812175"/>
            <a:chExt cx="3342639" cy="2047965"/>
          </a:xfrm>
        </p:grpSpPr>
        <p:sp>
          <p:nvSpPr>
            <p:cNvPr id="43" name="矩形: 剪去对角 42">
              <a:extLst>
                <a:ext uri="{FF2B5EF4-FFF2-40B4-BE49-F238E27FC236}">
                  <a16:creationId xmlns:a16="http://schemas.microsoft.com/office/drawing/2014/main" id="{CDDA59D7-56B6-420B-B317-AA495194A934}"/>
                </a:ext>
              </a:extLst>
            </p:cNvPr>
            <p:cNvSpPr/>
            <p:nvPr/>
          </p:nvSpPr>
          <p:spPr>
            <a:xfrm>
              <a:off x="824679" y="1812175"/>
              <a:ext cx="3315036" cy="2038185"/>
            </a:xfrm>
            <a:prstGeom prst="snip2DiagRect">
              <a:avLst>
                <a:gd name="adj1" fmla="val 0"/>
                <a:gd name="adj2" fmla="val 10381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rgbClr val="EA377D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43">
              <a:extLst>
                <a:ext uri="{FF2B5EF4-FFF2-40B4-BE49-F238E27FC236}">
                  <a16:creationId xmlns:a16="http://schemas.microsoft.com/office/drawing/2014/main" id="{6D4F4F73-F4A8-4492-812F-AACFB614F568}"/>
                </a:ext>
              </a:extLst>
            </p:cNvPr>
            <p:cNvSpPr/>
            <p:nvPr/>
          </p:nvSpPr>
          <p:spPr>
            <a:xfrm>
              <a:off x="797076" y="3721232"/>
              <a:ext cx="138908" cy="138908"/>
            </a:xfrm>
            <a:prstGeom prst="rtTriangle">
              <a:avLst/>
            </a:prstGeom>
            <a:solidFill>
              <a:srgbClr val="DF0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AAFB87B-E7F0-4189-8040-7E01D3ED1049}"/>
              </a:ext>
            </a:extLst>
          </p:cNvPr>
          <p:cNvGrpSpPr/>
          <p:nvPr/>
        </p:nvGrpSpPr>
        <p:grpSpPr>
          <a:xfrm>
            <a:off x="8646387" y="4221571"/>
            <a:ext cx="3170971" cy="45719"/>
            <a:chOff x="835456" y="4325226"/>
            <a:chExt cx="3170971" cy="45719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4E68918-EEBD-4CDB-8690-3D3CF8E18981}"/>
                </a:ext>
              </a:extLst>
            </p:cNvPr>
            <p:cNvCxnSpPr/>
            <p:nvPr/>
          </p:nvCxnSpPr>
          <p:spPr>
            <a:xfrm>
              <a:off x="835456" y="4351867"/>
              <a:ext cx="3170971" cy="0"/>
            </a:xfrm>
            <a:prstGeom prst="line">
              <a:avLst/>
            </a:prstGeom>
            <a:ln>
              <a:solidFill>
                <a:srgbClr val="EE36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4B7F554-8712-4FB4-AE4F-C6CEC759AB10}"/>
                </a:ext>
              </a:extLst>
            </p:cNvPr>
            <p:cNvSpPr/>
            <p:nvPr/>
          </p:nvSpPr>
          <p:spPr>
            <a:xfrm>
              <a:off x="835456" y="4325226"/>
              <a:ext cx="287866" cy="45719"/>
            </a:xfrm>
            <a:prstGeom prst="rect">
              <a:avLst/>
            </a:prstGeom>
            <a:solidFill>
              <a:srgbClr val="EE36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131BF288-5853-4C1F-BE2C-2BC3B2B53133}"/>
              </a:ext>
            </a:extLst>
          </p:cNvPr>
          <p:cNvSpPr txBox="1"/>
          <p:nvPr/>
        </p:nvSpPr>
        <p:spPr>
          <a:xfrm>
            <a:off x="914056" y="3775891"/>
            <a:ext cx="4979598" cy="90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 err="1">
                <a:solidFill>
                  <a:schemeClr val="bg1">
                    <a:alpha val="59000"/>
                  </a:schemeClr>
                </a:solidFill>
                <a:latin typeface="+mn-ea"/>
              </a:rPr>
              <a:t>Xidian</a:t>
            </a:r>
            <a:r>
              <a:rPr lang="en-US" altLang="zh-CN" sz="900" dirty="0">
                <a:solidFill>
                  <a:schemeClr val="bg1">
                    <a:alpha val="59000"/>
                  </a:schemeClr>
                </a:solidFill>
                <a:latin typeface="+mn-ea"/>
              </a:rPr>
              <a:t> University (</a:t>
            </a:r>
            <a:r>
              <a:rPr lang="en-US" altLang="zh-CN" sz="900" dirty="0" err="1">
                <a:solidFill>
                  <a:schemeClr val="bg1">
                    <a:alpha val="59000"/>
                  </a:schemeClr>
                </a:solidFill>
                <a:latin typeface="+mn-ea"/>
              </a:rPr>
              <a:t>Xidian</a:t>
            </a:r>
            <a:r>
              <a:rPr lang="en-US" altLang="zh-CN" sz="900" dirty="0">
                <a:solidFill>
                  <a:schemeClr val="bg1">
                    <a:alpha val="59000"/>
                  </a:schemeClr>
                </a:solidFill>
                <a:latin typeface="+mn-ea"/>
              </a:rPr>
              <a:t> University), located in Xi 'an City, Shaanxi Province, is a university affiliated to the Central Government and directly under the Ministry of Education. It is a national key university, co-built by the Ministry of Education, the Ministry of Industry and Information Technology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88B490C-74DA-4955-8DB8-8C9105616477}"/>
              </a:ext>
            </a:extLst>
          </p:cNvPr>
          <p:cNvSpPr txBox="1"/>
          <p:nvPr/>
        </p:nvSpPr>
        <p:spPr>
          <a:xfrm>
            <a:off x="1476009" y="4706826"/>
            <a:ext cx="5781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alpha val="55000"/>
                  </a:schemeClr>
                </a:solidFill>
                <a:latin typeface="+mn-ea"/>
              </a:rPr>
              <a:t>THE REAL YOU </a:t>
            </a:r>
          </a:p>
          <a:p>
            <a:r>
              <a:rPr lang="en-US" altLang="zh-CN" sz="2800" dirty="0">
                <a:solidFill>
                  <a:schemeClr val="bg1">
                    <a:alpha val="5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IS NOT ENOUGH</a:t>
            </a:r>
            <a:endParaRPr lang="zh-CN" altLang="en-US" sz="2800" dirty="0">
              <a:solidFill>
                <a:schemeClr val="bg1">
                  <a:alpha val="5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" name="图片 1" descr="城市里有许多灯光&#10;&#10;描述已自动生成">
            <a:extLst>
              <a:ext uri="{FF2B5EF4-FFF2-40B4-BE49-F238E27FC236}">
                <a16:creationId xmlns:a16="http://schemas.microsoft.com/office/drawing/2014/main" id="{8A953894-829F-DC06-538F-3CCED3884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t="6755" r="50996"/>
          <a:stretch/>
        </p:blipFill>
        <p:spPr>
          <a:xfrm>
            <a:off x="6800920" y="606444"/>
            <a:ext cx="3246998" cy="629638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169A307-B3BA-4AA1-8BB1-53943EF5A713}"/>
              </a:ext>
            </a:extLst>
          </p:cNvPr>
          <p:cNvSpPr txBox="1"/>
          <p:nvPr/>
        </p:nvSpPr>
        <p:spPr>
          <a:xfrm>
            <a:off x="7204192" y="799388"/>
            <a:ext cx="3027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HOPE AND FUTURE</a:t>
            </a:r>
            <a:endParaRPr lang="zh-CN" altLang="en-US" sz="105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68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剪去对角 16">
            <a:extLst>
              <a:ext uri="{FF2B5EF4-FFF2-40B4-BE49-F238E27FC236}">
                <a16:creationId xmlns:a16="http://schemas.microsoft.com/office/drawing/2014/main" id="{43969EEA-BB1B-47E5-AA43-DBE5FEC3C56F}"/>
              </a:ext>
            </a:extLst>
          </p:cNvPr>
          <p:cNvSpPr/>
          <p:nvPr/>
        </p:nvSpPr>
        <p:spPr>
          <a:xfrm>
            <a:off x="2204326" y="191030"/>
            <a:ext cx="9571037" cy="6247259"/>
          </a:xfrm>
          <a:prstGeom prst="snip2DiagRect">
            <a:avLst>
              <a:gd name="adj1" fmla="val 0"/>
              <a:gd name="adj2" fmla="val 12324"/>
            </a:avLst>
          </a:prstGeom>
          <a:solidFill>
            <a:schemeClr val="tx1"/>
          </a:solidFill>
          <a:ln>
            <a:solidFill>
              <a:srgbClr val="F4E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剪去对角 3">
            <a:extLst>
              <a:ext uri="{FF2B5EF4-FFF2-40B4-BE49-F238E27FC236}">
                <a16:creationId xmlns:a16="http://schemas.microsoft.com/office/drawing/2014/main" id="{FAE35D23-8862-473D-86A2-461112347023}"/>
              </a:ext>
            </a:extLst>
          </p:cNvPr>
          <p:cNvSpPr/>
          <p:nvPr/>
        </p:nvSpPr>
        <p:spPr>
          <a:xfrm>
            <a:off x="2204326" y="215063"/>
            <a:ext cx="9571037" cy="6247259"/>
          </a:xfrm>
          <a:prstGeom prst="snip2DiagRect">
            <a:avLst>
              <a:gd name="adj1" fmla="val 0"/>
              <a:gd name="adj2" fmla="val 12324"/>
            </a:avLst>
          </a:prstGeom>
          <a:gradFill>
            <a:gsLst>
              <a:gs pos="100000">
                <a:srgbClr val="6C0012"/>
              </a:gs>
              <a:gs pos="57000">
                <a:schemeClr val="tx1"/>
              </a:gs>
            </a:gsLst>
            <a:lin ang="16200000" scaled="0"/>
          </a:gradFill>
          <a:ln>
            <a:solidFill>
              <a:srgbClr val="EE3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4CDCA1D-FDF1-489D-A013-90AC2680FBDD}"/>
              </a:ext>
            </a:extLst>
          </p:cNvPr>
          <p:cNvSpPr/>
          <p:nvPr/>
        </p:nvSpPr>
        <p:spPr>
          <a:xfrm>
            <a:off x="-257695" y="2601884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tx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BC2A0B1-DF75-4601-A193-64A236840820}"/>
              </a:ext>
            </a:extLst>
          </p:cNvPr>
          <p:cNvSpPr/>
          <p:nvPr/>
        </p:nvSpPr>
        <p:spPr>
          <a:xfrm flipH="1" flipV="1">
            <a:off x="-257695" y="-281282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tx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包含 游戏机, 飞机, 画&#10;&#10;描述已自动生成">
            <a:extLst>
              <a:ext uri="{FF2B5EF4-FFF2-40B4-BE49-F238E27FC236}">
                <a16:creationId xmlns:a16="http://schemas.microsoft.com/office/drawing/2014/main" id="{192F17AB-CB8A-4288-A61C-2F4FDC14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10391306" y="5932910"/>
            <a:ext cx="1224746" cy="328932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A5A1F47-62E6-42C3-B96D-A82A6B60B1DF}"/>
              </a:ext>
            </a:extLst>
          </p:cNvPr>
          <p:cNvSpPr/>
          <p:nvPr/>
        </p:nvSpPr>
        <p:spPr>
          <a:xfrm flipH="1">
            <a:off x="1346995" y="1275471"/>
            <a:ext cx="1953548" cy="138603"/>
          </a:xfrm>
          <a:custGeom>
            <a:avLst/>
            <a:gdLst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3913414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32373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55032 w 4169229"/>
              <a:gd name="connsiteY11" fmla="*/ 0 h 669471"/>
              <a:gd name="connsiteX12" fmla="*/ 4169229 w 4169229"/>
              <a:gd name="connsiteY12" fmla="*/ 0 h 66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69229" h="669471">
                <a:moveTo>
                  <a:pt x="4169229" y="0"/>
                </a:moveTo>
                <a:lnTo>
                  <a:pt x="4169229" y="604157"/>
                </a:lnTo>
                <a:lnTo>
                  <a:pt x="3907972" y="604157"/>
                </a:lnTo>
                <a:lnTo>
                  <a:pt x="3842658" y="669471"/>
                </a:lnTo>
                <a:lnTo>
                  <a:pt x="1997529" y="669471"/>
                </a:lnTo>
                <a:lnTo>
                  <a:pt x="1845129" y="549728"/>
                </a:lnTo>
                <a:lnTo>
                  <a:pt x="604157" y="549728"/>
                </a:lnTo>
                <a:lnTo>
                  <a:pt x="511629" y="609600"/>
                </a:lnTo>
                <a:lnTo>
                  <a:pt x="0" y="609600"/>
                </a:lnTo>
                <a:lnTo>
                  <a:pt x="0" y="413657"/>
                </a:lnTo>
                <a:lnTo>
                  <a:pt x="4043703" y="413657"/>
                </a:lnTo>
                <a:lnTo>
                  <a:pt x="4055032" y="0"/>
                </a:lnTo>
                <a:lnTo>
                  <a:pt x="4169229" y="0"/>
                </a:lnTo>
                <a:close/>
              </a:path>
            </a:pathLst>
          </a:custGeom>
          <a:solidFill>
            <a:srgbClr val="F4E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72C3A7A-99F8-482F-AE2C-09CD4ABCCCDF}"/>
              </a:ext>
            </a:extLst>
          </p:cNvPr>
          <p:cNvGrpSpPr/>
          <p:nvPr/>
        </p:nvGrpSpPr>
        <p:grpSpPr>
          <a:xfrm>
            <a:off x="1495481" y="1273720"/>
            <a:ext cx="145500" cy="495146"/>
            <a:chOff x="-380268" y="2255519"/>
            <a:chExt cx="145500" cy="49514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C39898-0D86-478D-8B2F-4407452A5CD9}"/>
                </a:ext>
              </a:extLst>
            </p:cNvPr>
            <p:cNvSpPr/>
            <p:nvPr/>
          </p:nvSpPr>
          <p:spPr>
            <a:xfrm>
              <a:off x="-371306" y="2255519"/>
              <a:ext cx="45719" cy="51603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DA6CC7D-3ECA-4FA1-8078-FD31D2DCE07C}"/>
                </a:ext>
              </a:extLst>
            </p:cNvPr>
            <p:cNvSpPr/>
            <p:nvPr/>
          </p:nvSpPr>
          <p:spPr>
            <a:xfrm>
              <a:off x="-370841" y="2255519"/>
              <a:ext cx="136073" cy="29361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A5E459F-F1ED-4534-BC6D-4F270E9DA549}"/>
                </a:ext>
              </a:extLst>
            </p:cNvPr>
            <p:cNvSpPr/>
            <p:nvPr/>
          </p:nvSpPr>
          <p:spPr>
            <a:xfrm>
              <a:off x="-352882" y="2447380"/>
              <a:ext cx="68037" cy="288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C77825-1D77-4CDA-A38C-A72AFC20726B}"/>
                </a:ext>
              </a:extLst>
            </p:cNvPr>
            <p:cNvSpPr/>
            <p:nvPr/>
          </p:nvSpPr>
          <p:spPr>
            <a:xfrm>
              <a:off x="-372561" y="2670823"/>
              <a:ext cx="99673" cy="360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1373FEC-0246-4F26-92F2-0796242A0575}"/>
                </a:ext>
              </a:extLst>
            </p:cNvPr>
            <p:cNvSpPr/>
            <p:nvPr/>
          </p:nvSpPr>
          <p:spPr>
            <a:xfrm>
              <a:off x="-380268" y="2729065"/>
              <a:ext cx="68037" cy="21600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B5E6694-B86B-406C-9D20-CAB51CAD9FE3}"/>
              </a:ext>
            </a:extLst>
          </p:cNvPr>
          <p:cNvSpPr/>
          <p:nvPr/>
        </p:nvSpPr>
        <p:spPr>
          <a:xfrm>
            <a:off x="2202873" y="2222664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tx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C3BD78E-A354-4C28-AF6D-7320E9D4AC35}"/>
              </a:ext>
            </a:extLst>
          </p:cNvPr>
          <p:cNvGrpSpPr/>
          <p:nvPr/>
        </p:nvGrpSpPr>
        <p:grpSpPr>
          <a:xfrm>
            <a:off x="8222886" y="4294177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C5C30015-1D78-4E81-B151-8AD981029094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8AE169F-4ADB-44BB-82F6-A67DED285117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8D9BAB1-CC3B-411C-9C0B-D774EC57F1E6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3984741D-E455-4267-BEA6-B2EDB2040F43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F2F04372-24B6-4A09-8BC0-DE383010414E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85CEF8A-ACAF-4ABA-9702-47FCD850E452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1B6C066-6056-4913-A181-6FB415FC7C48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2C6B147-9284-4854-B2CD-339C2245EC13}"/>
              </a:ext>
            </a:extLst>
          </p:cNvPr>
          <p:cNvSpPr/>
          <p:nvPr/>
        </p:nvSpPr>
        <p:spPr>
          <a:xfrm>
            <a:off x="4133108" y="2102879"/>
            <a:ext cx="1419403" cy="893765"/>
          </a:xfrm>
          <a:custGeom>
            <a:avLst/>
            <a:gdLst>
              <a:gd name="connsiteX0" fmla="*/ 640080 w 1991360"/>
              <a:gd name="connsiteY0" fmla="*/ 0 h 1266614"/>
              <a:gd name="connsiteX1" fmla="*/ 589280 w 1991360"/>
              <a:gd name="connsiteY1" fmla="*/ 0 h 1266614"/>
              <a:gd name="connsiteX2" fmla="*/ 436880 w 1991360"/>
              <a:gd name="connsiteY2" fmla="*/ 0 h 1266614"/>
              <a:gd name="connsiteX3" fmla="*/ 0 w 1991360"/>
              <a:gd name="connsiteY3" fmla="*/ 436880 h 1266614"/>
              <a:gd name="connsiteX4" fmla="*/ 0 w 1991360"/>
              <a:gd name="connsiteY4" fmla="*/ 568960 h 1266614"/>
              <a:gd name="connsiteX5" fmla="*/ 684107 w 1991360"/>
              <a:gd name="connsiteY5" fmla="*/ 1253067 h 1266614"/>
              <a:gd name="connsiteX6" fmla="*/ 799254 w 1991360"/>
              <a:gd name="connsiteY6" fmla="*/ 1137920 h 1266614"/>
              <a:gd name="connsiteX7" fmla="*/ 1202267 w 1991360"/>
              <a:gd name="connsiteY7" fmla="*/ 1137920 h 1266614"/>
              <a:gd name="connsiteX8" fmla="*/ 1307253 w 1991360"/>
              <a:gd name="connsiteY8" fmla="*/ 1266614 h 1266614"/>
              <a:gd name="connsiteX9" fmla="*/ 1991360 w 1991360"/>
              <a:gd name="connsiteY9" fmla="*/ 582507 h 1266614"/>
              <a:gd name="connsiteX10" fmla="*/ 1991360 w 1991360"/>
              <a:gd name="connsiteY10" fmla="*/ 430107 h 1266614"/>
              <a:gd name="connsiteX11" fmla="*/ 1564640 w 1991360"/>
              <a:gd name="connsiteY11" fmla="*/ 3387 h 1266614"/>
              <a:gd name="connsiteX12" fmla="*/ 1354667 w 1991360"/>
              <a:gd name="connsiteY12" fmla="*/ 3387 h 1266614"/>
              <a:gd name="connsiteX13" fmla="*/ 1327574 w 1991360"/>
              <a:gd name="connsiteY13" fmla="*/ 30480 h 1266614"/>
              <a:gd name="connsiteX14" fmla="*/ 687493 w 1991360"/>
              <a:gd name="connsiteY14" fmla="*/ 30480 h 1266614"/>
              <a:gd name="connsiteX15" fmla="*/ 640080 w 1991360"/>
              <a:gd name="connsiteY15" fmla="*/ 0 h 1266614"/>
              <a:gd name="connsiteX0" fmla="*/ 640080 w 1991360"/>
              <a:gd name="connsiteY0" fmla="*/ 0 h 1253067"/>
              <a:gd name="connsiteX1" fmla="*/ 589280 w 1991360"/>
              <a:gd name="connsiteY1" fmla="*/ 0 h 1253067"/>
              <a:gd name="connsiteX2" fmla="*/ 436880 w 1991360"/>
              <a:gd name="connsiteY2" fmla="*/ 0 h 1253067"/>
              <a:gd name="connsiteX3" fmla="*/ 0 w 1991360"/>
              <a:gd name="connsiteY3" fmla="*/ 436880 h 1253067"/>
              <a:gd name="connsiteX4" fmla="*/ 0 w 1991360"/>
              <a:gd name="connsiteY4" fmla="*/ 568960 h 1253067"/>
              <a:gd name="connsiteX5" fmla="*/ 684107 w 1991360"/>
              <a:gd name="connsiteY5" fmla="*/ 1253067 h 1253067"/>
              <a:gd name="connsiteX6" fmla="*/ 799254 w 1991360"/>
              <a:gd name="connsiteY6" fmla="*/ 1137920 h 1253067"/>
              <a:gd name="connsiteX7" fmla="*/ 1202267 w 1991360"/>
              <a:gd name="connsiteY7" fmla="*/ 1137920 h 1253067"/>
              <a:gd name="connsiteX8" fmla="*/ 1318895 w 1991360"/>
              <a:gd name="connsiteY8" fmla="*/ 1245447 h 1253067"/>
              <a:gd name="connsiteX9" fmla="*/ 1991360 w 1991360"/>
              <a:gd name="connsiteY9" fmla="*/ 582507 h 1253067"/>
              <a:gd name="connsiteX10" fmla="*/ 1991360 w 1991360"/>
              <a:gd name="connsiteY10" fmla="*/ 430107 h 1253067"/>
              <a:gd name="connsiteX11" fmla="*/ 1564640 w 1991360"/>
              <a:gd name="connsiteY11" fmla="*/ 3387 h 1253067"/>
              <a:gd name="connsiteX12" fmla="*/ 1354667 w 1991360"/>
              <a:gd name="connsiteY12" fmla="*/ 3387 h 1253067"/>
              <a:gd name="connsiteX13" fmla="*/ 1327574 w 1991360"/>
              <a:gd name="connsiteY13" fmla="*/ 30480 h 1253067"/>
              <a:gd name="connsiteX14" fmla="*/ 687493 w 1991360"/>
              <a:gd name="connsiteY14" fmla="*/ 30480 h 1253067"/>
              <a:gd name="connsiteX15" fmla="*/ 640080 w 1991360"/>
              <a:gd name="connsiteY15" fmla="*/ 0 h 1253067"/>
              <a:gd name="connsiteX0" fmla="*/ 640080 w 1991360"/>
              <a:gd name="connsiteY0" fmla="*/ 0 h 1253913"/>
              <a:gd name="connsiteX1" fmla="*/ 589280 w 1991360"/>
              <a:gd name="connsiteY1" fmla="*/ 0 h 1253913"/>
              <a:gd name="connsiteX2" fmla="*/ 436880 w 1991360"/>
              <a:gd name="connsiteY2" fmla="*/ 0 h 1253913"/>
              <a:gd name="connsiteX3" fmla="*/ 0 w 1991360"/>
              <a:gd name="connsiteY3" fmla="*/ 436880 h 1253913"/>
              <a:gd name="connsiteX4" fmla="*/ 0 w 1991360"/>
              <a:gd name="connsiteY4" fmla="*/ 568960 h 1253913"/>
              <a:gd name="connsiteX5" fmla="*/ 684107 w 1991360"/>
              <a:gd name="connsiteY5" fmla="*/ 1253067 h 1253913"/>
              <a:gd name="connsiteX6" fmla="*/ 799254 w 1991360"/>
              <a:gd name="connsiteY6" fmla="*/ 1137920 h 1253913"/>
              <a:gd name="connsiteX7" fmla="*/ 1202267 w 1991360"/>
              <a:gd name="connsiteY7" fmla="*/ 1137920 h 1253913"/>
              <a:gd name="connsiteX8" fmla="*/ 1317836 w 1991360"/>
              <a:gd name="connsiteY8" fmla="*/ 1253913 h 1253913"/>
              <a:gd name="connsiteX9" fmla="*/ 1991360 w 1991360"/>
              <a:gd name="connsiteY9" fmla="*/ 582507 h 1253913"/>
              <a:gd name="connsiteX10" fmla="*/ 1991360 w 1991360"/>
              <a:gd name="connsiteY10" fmla="*/ 430107 h 1253913"/>
              <a:gd name="connsiteX11" fmla="*/ 1564640 w 1991360"/>
              <a:gd name="connsiteY11" fmla="*/ 3387 h 1253913"/>
              <a:gd name="connsiteX12" fmla="*/ 1354667 w 1991360"/>
              <a:gd name="connsiteY12" fmla="*/ 3387 h 1253913"/>
              <a:gd name="connsiteX13" fmla="*/ 1327574 w 1991360"/>
              <a:gd name="connsiteY13" fmla="*/ 30480 h 1253913"/>
              <a:gd name="connsiteX14" fmla="*/ 687493 w 1991360"/>
              <a:gd name="connsiteY14" fmla="*/ 30480 h 1253913"/>
              <a:gd name="connsiteX15" fmla="*/ 640080 w 1991360"/>
              <a:gd name="connsiteY15" fmla="*/ 0 h 1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1360" h="1253913">
                <a:moveTo>
                  <a:pt x="640080" y="0"/>
                </a:moveTo>
                <a:lnTo>
                  <a:pt x="589280" y="0"/>
                </a:lnTo>
                <a:lnTo>
                  <a:pt x="436880" y="0"/>
                </a:lnTo>
                <a:lnTo>
                  <a:pt x="0" y="436880"/>
                </a:lnTo>
                <a:lnTo>
                  <a:pt x="0" y="568960"/>
                </a:lnTo>
                <a:lnTo>
                  <a:pt x="684107" y="1253067"/>
                </a:lnTo>
                <a:lnTo>
                  <a:pt x="799254" y="1137920"/>
                </a:lnTo>
                <a:lnTo>
                  <a:pt x="1202267" y="1137920"/>
                </a:lnTo>
                <a:lnTo>
                  <a:pt x="1317836" y="1253913"/>
                </a:lnTo>
                <a:lnTo>
                  <a:pt x="1991360" y="582507"/>
                </a:lnTo>
                <a:lnTo>
                  <a:pt x="1991360" y="430107"/>
                </a:lnTo>
                <a:lnTo>
                  <a:pt x="1564640" y="3387"/>
                </a:lnTo>
                <a:lnTo>
                  <a:pt x="1354667" y="3387"/>
                </a:lnTo>
                <a:lnTo>
                  <a:pt x="1327574" y="30480"/>
                </a:lnTo>
                <a:lnTo>
                  <a:pt x="687493" y="30480"/>
                </a:lnTo>
                <a:lnTo>
                  <a:pt x="640080" y="0"/>
                </a:lnTo>
                <a:close/>
              </a:path>
            </a:pathLst>
          </a:custGeom>
          <a:solidFill>
            <a:schemeClr val="tx1">
              <a:alpha val="33000"/>
            </a:schemeClr>
          </a:solidFill>
          <a:ln cap="rnd">
            <a:solidFill>
              <a:srgbClr val="EA377D">
                <a:alpha val="61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梯形 40">
            <a:extLst>
              <a:ext uri="{FF2B5EF4-FFF2-40B4-BE49-F238E27FC236}">
                <a16:creationId xmlns:a16="http://schemas.microsoft.com/office/drawing/2014/main" id="{C24DA050-544F-4A6F-912E-A06B388687F2}"/>
              </a:ext>
            </a:extLst>
          </p:cNvPr>
          <p:cNvSpPr/>
          <p:nvPr/>
        </p:nvSpPr>
        <p:spPr>
          <a:xfrm>
            <a:off x="4658443" y="2939511"/>
            <a:ext cx="377397" cy="65153"/>
          </a:xfrm>
          <a:prstGeom prst="trapezoid">
            <a:avLst>
              <a:gd name="adj" fmla="val 92043"/>
            </a:avLst>
          </a:prstGeom>
          <a:solidFill>
            <a:schemeClr val="tx1"/>
          </a:solidFill>
          <a:ln cap="rnd">
            <a:solidFill>
              <a:srgbClr val="EA377D">
                <a:alpha val="54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145E1D59-8467-4608-8A4B-B53166B1AA22}"/>
              </a:ext>
            </a:extLst>
          </p:cNvPr>
          <p:cNvSpPr/>
          <p:nvPr/>
        </p:nvSpPr>
        <p:spPr>
          <a:xfrm rot="10800000">
            <a:off x="5422736" y="1586733"/>
            <a:ext cx="1136887" cy="715872"/>
          </a:xfrm>
          <a:custGeom>
            <a:avLst/>
            <a:gdLst>
              <a:gd name="connsiteX0" fmla="*/ 640080 w 1991360"/>
              <a:gd name="connsiteY0" fmla="*/ 0 h 1266614"/>
              <a:gd name="connsiteX1" fmla="*/ 589280 w 1991360"/>
              <a:gd name="connsiteY1" fmla="*/ 0 h 1266614"/>
              <a:gd name="connsiteX2" fmla="*/ 436880 w 1991360"/>
              <a:gd name="connsiteY2" fmla="*/ 0 h 1266614"/>
              <a:gd name="connsiteX3" fmla="*/ 0 w 1991360"/>
              <a:gd name="connsiteY3" fmla="*/ 436880 h 1266614"/>
              <a:gd name="connsiteX4" fmla="*/ 0 w 1991360"/>
              <a:gd name="connsiteY4" fmla="*/ 568960 h 1266614"/>
              <a:gd name="connsiteX5" fmla="*/ 684107 w 1991360"/>
              <a:gd name="connsiteY5" fmla="*/ 1253067 h 1266614"/>
              <a:gd name="connsiteX6" fmla="*/ 799254 w 1991360"/>
              <a:gd name="connsiteY6" fmla="*/ 1137920 h 1266614"/>
              <a:gd name="connsiteX7" fmla="*/ 1202267 w 1991360"/>
              <a:gd name="connsiteY7" fmla="*/ 1137920 h 1266614"/>
              <a:gd name="connsiteX8" fmla="*/ 1307253 w 1991360"/>
              <a:gd name="connsiteY8" fmla="*/ 1266614 h 1266614"/>
              <a:gd name="connsiteX9" fmla="*/ 1991360 w 1991360"/>
              <a:gd name="connsiteY9" fmla="*/ 582507 h 1266614"/>
              <a:gd name="connsiteX10" fmla="*/ 1991360 w 1991360"/>
              <a:gd name="connsiteY10" fmla="*/ 430107 h 1266614"/>
              <a:gd name="connsiteX11" fmla="*/ 1564640 w 1991360"/>
              <a:gd name="connsiteY11" fmla="*/ 3387 h 1266614"/>
              <a:gd name="connsiteX12" fmla="*/ 1354667 w 1991360"/>
              <a:gd name="connsiteY12" fmla="*/ 3387 h 1266614"/>
              <a:gd name="connsiteX13" fmla="*/ 1327574 w 1991360"/>
              <a:gd name="connsiteY13" fmla="*/ 30480 h 1266614"/>
              <a:gd name="connsiteX14" fmla="*/ 687493 w 1991360"/>
              <a:gd name="connsiteY14" fmla="*/ 30480 h 1266614"/>
              <a:gd name="connsiteX15" fmla="*/ 640080 w 1991360"/>
              <a:gd name="connsiteY15" fmla="*/ 0 h 1266614"/>
              <a:gd name="connsiteX0" fmla="*/ 640080 w 1991360"/>
              <a:gd name="connsiteY0" fmla="*/ 0 h 1253067"/>
              <a:gd name="connsiteX1" fmla="*/ 589280 w 1991360"/>
              <a:gd name="connsiteY1" fmla="*/ 0 h 1253067"/>
              <a:gd name="connsiteX2" fmla="*/ 436880 w 1991360"/>
              <a:gd name="connsiteY2" fmla="*/ 0 h 1253067"/>
              <a:gd name="connsiteX3" fmla="*/ 0 w 1991360"/>
              <a:gd name="connsiteY3" fmla="*/ 436880 h 1253067"/>
              <a:gd name="connsiteX4" fmla="*/ 0 w 1991360"/>
              <a:gd name="connsiteY4" fmla="*/ 568960 h 1253067"/>
              <a:gd name="connsiteX5" fmla="*/ 684107 w 1991360"/>
              <a:gd name="connsiteY5" fmla="*/ 1253067 h 1253067"/>
              <a:gd name="connsiteX6" fmla="*/ 799254 w 1991360"/>
              <a:gd name="connsiteY6" fmla="*/ 1137920 h 1253067"/>
              <a:gd name="connsiteX7" fmla="*/ 1202267 w 1991360"/>
              <a:gd name="connsiteY7" fmla="*/ 1137920 h 1253067"/>
              <a:gd name="connsiteX8" fmla="*/ 1318895 w 1991360"/>
              <a:gd name="connsiteY8" fmla="*/ 1245447 h 1253067"/>
              <a:gd name="connsiteX9" fmla="*/ 1991360 w 1991360"/>
              <a:gd name="connsiteY9" fmla="*/ 582507 h 1253067"/>
              <a:gd name="connsiteX10" fmla="*/ 1991360 w 1991360"/>
              <a:gd name="connsiteY10" fmla="*/ 430107 h 1253067"/>
              <a:gd name="connsiteX11" fmla="*/ 1564640 w 1991360"/>
              <a:gd name="connsiteY11" fmla="*/ 3387 h 1253067"/>
              <a:gd name="connsiteX12" fmla="*/ 1354667 w 1991360"/>
              <a:gd name="connsiteY12" fmla="*/ 3387 h 1253067"/>
              <a:gd name="connsiteX13" fmla="*/ 1327574 w 1991360"/>
              <a:gd name="connsiteY13" fmla="*/ 30480 h 1253067"/>
              <a:gd name="connsiteX14" fmla="*/ 687493 w 1991360"/>
              <a:gd name="connsiteY14" fmla="*/ 30480 h 1253067"/>
              <a:gd name="connsiteX15" fmla="*/ 640080 w 1991360"/>
              <a:gd name="connsiteY15" fmla="*/ 0 h 1253067"/>
              <a:gd name="connsiteX0" fmla="*/ 640080 w 1991360"/>
              <a:gd name="connsiteY0" fmla="*/ 0 h 1253913"/>
              <a:gd name="connsiteX1" fmla="*/ 589280 w 1991360"/>
              <a:gd name="connsiteY1" fmla="*/ 0 h 1253913"/>
              <a:gd name="connsiteX2" fmla="*/ 436880 w 1991360"/>
              <a:gd name="connsiteY2" fmla="*/ 0 h 1253913"/>
              <a:gd name="connsiteX3" fmla="*/ 0 w 1991360"/>
              <a:gd name="connsiteY3" fmla="*/ 436880 h 1253913"/>
              <a:gd name="connsiteX4" fmla="*/ 0 w 1991360"/>
              <a:gd name="connsiteY4" fmla="*/ 568960 h 1253913"/>
              <a:gd name="connsiteX5" fmla="*/ 684107 w 1991360"/>
              <a:gd name="connsiteY5" fmla="*/ 1253067 h 1253913"/>
              <a:gd name="connsiteX6" fmla="*/ 799254 w 1991360"/>
              <a:gd name="connsiteY6" fmla="*/ 1137920 h 1253913"/>
              <a:gd name="connsiteX7" fmla="*/ 1202267 w 1991360"/>
              <a:gd name="connsiteY7" fmla="*/ 1137920 h 1253913"/>
              <a:gd name="connsiteX8" fmla="*/ 1317836 w 1991360"/>
              <a:gd name="connsiteY8" fmla="*/ 1253913 h 1253913"/>
              <a:gd name="connsiteX9" fmla="*/ 1991360 w 1991360"/>
              <a:gd name="connsiteY9" fmla="*/ 582507 h 1253913"/>
              <a:gd name="connsiteX10" fmla="*/ 1991360 w 1991360"/>
              <a:gd name="connsiteY10" fmla="*/ 430107 h 1253913"/>
              <a:gd name="connsiteX11" fmla="*/ 1564640 w 1991360"/>
              <a:gd name="connsiteY11" fmla="*/ 3387 h 1253913"/>
              <a:gd name="connsiteX12" fmla="*/ 1354667 w 1991360"/>
              <a:gd name="connsiteY12" fmla="*/ 3387 h 1253913"/>
              <a:gd name="connsiteX13" fmla="*/ 1327574 w 1991360"/>
              <a:gd name="connsiteY13" fmla="*/ 30480 h 1253913"/>
              <a:gd name="connsiteX14" fmla="*/ 687493 w 1991360"/>
              <a:gd name="connsiteY14" fmla="*/ 30480 h 1253913"/>
              <a:gd name="connsiteX15" fmla="*/ 640080 w 1991360"/>
              <a:gd name="connsiteY15" fmla="*/ 0 h 1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1360" h="1253913">
                <a:moveTo>
                  <a:pt x="640080" y="0"/>
                </a:moveTo>
                <a:lnTo>
                  <a:pt x="589280" y="0"/>
                </a:lnTo>
                <a:lnTo>
                  <a:pt x="436880" y="0"/>
                </a:lnTo>
                <a:lnTo>
                  <a:pt x="0" y="436880"/>
                </a:lnTo>
                <a:lnTo>
                  <a:pt x="0" y="568960"/>
                </a:lnTo>
                <a:lnTo>
                  <a:pt x="684107" y="1253067"/>
                </a:lnTo>
                <a:lnTo>
                  <a:pt x="799254" y="1137920"/>
                </a:lnTo>
                <a:lnTo>
                  <a:pt x="1202267" y="1137920"/>
                </a:lnTo>
                <a:lnTo>
                  <a:pt x="1317836" y="1253913"/>
                </a:lnTo>
                <a:lnTo>
                  <a:pt x="1991360" y="582507"/>
                </a:lnTo>
                <a:lnTo>
                  <a:pt x="1991360" y="430107"/>
                </a:lnTo>
                <a:lnTo>
                  <a:pt x="1564640" y="3387"/>
                </a:lnTo>
                <a:lnTo>
                  <a:pt x="1354667" y="3387"/>
                </a:lnTo>
                <a:lnTo>
                  <a:pt x="1327574" y="30480"/>
                </a:lnTo>
                <a:lnTo>
                  <a:pt x="687493" y="30480"/>
                </a:lnTo>
                <a:lnTo>
                  <a:pt x="640080" y="0"/>
                </a:lnTo>
                <a:close/>
              </a:path>
            </a:pathLst>
          </a:custGeom>
          <a:solidFill>
            <a:schemeClr val="tx1">
              <a:alpha val="33000"/>
            </a:schemeClr>
          </a:solidFill>
          <a:ln cap="rnd">
            <a:solidFill>
              <a:srgbClr val="EA377D">
                <a:alpha val="61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梯形 45">
            <a:extLst>
              <a:ext uri="{FF2B5EF4-FFF2-40B4-BE49-F238E27FC236}">
                <a16:creationId xmlns:a16="http://schemas.microsoft.com/office/drawing/2014/main" id="{5A156584-AB8C-44FF-9C9F-53E7FBFCBB0A}"/>
              </a:ext>
            </a:extLst>
          </p:cNvPr>
          <p:cNvSpPr/>
          <p:nvPr/>
        </p:nvSpPr>
        <p:spPr>
          <a:xfrm rot="10800000">
            <a:off x="5836570" y="1580310"/>
            <a:ext cx="302280" cy="52185"/>
          </a:xfrm>
          <a:prstGeom prst="trapezoid">
            <a:avLst>
              <a:gd name="adj" fmla="val 92043"/>
            </a:avLst>
          </a:prstGeom>
          <a:solidFill>
            <a:schemeClr val="tx1"/>
          </a:solidFill>
          <a:ln cap="rnd">
            <a:solidFill>
              <a:srgbClr val="EA377D">
                <a:alpha val="54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A29B1D39-169F-4A4B-862A-5FB1355C8E75}"/>
              </a:ext>
            </a:extLst>
          </p:cNvPr>
          <p:cNvSpPr/>
          <p:nvPr/>
        </p:nvSpPr>
        <p:spPr>
          <a:xfrm>
            <a:off x="6461890" y="2102879"/>
            <a:ext cx="1419403" cy="893765"/>
          </a:xfrm>
          <a:custGeom>
            <a:avLst/>
            <a:gdLst>
              <a:gd name="connsiteX0" fmla="*/ 640080 w 1991360"/>
              <a:gd name="connsiteY0" fmla="*/ 0 h 1266614"/>
              <a:gd name="connsiteX1" fmla="*/ 589280 w 1991360"/>
              <a:gd name="connsiteY1" fmla="*/ 0 h 1266614"/>
              <a:gd name="connsiteX2" fmla="*/ 436880 w 1991360"/>
              <a:gd name="connsiteY2" fmla="*/ 0 h 1266614"/>
              <a:gd name="connsiteX3" fmla="*/ 0 w 1991360"/>
              <a:gd name="connsiteY3" fmla="*/ 436880 h 1266614"/>
              <a:gd name="connsiteX4" fmla="*/ 0 w 1991360"/>
              <a:gd name="connsiteY4" fmla="*/ 568960 h 1266614"/>
              <a:gd name="connsiteX5" fmla="*/ 684107 w 1991360"/>
              <a:gd name="connsiteY5" fmla="*/ 1253067 h 1266614"/>
              <a:gd name="connsiteX6" fmla="*/ 799254 w 1991360"/>
              <a:gd name="connsiteY6" fmla="*/ 1137920 h 1266614"/>
              <a:gd name="connsiteX7" fmla="*/ 1202267 w 1991360"/>
              <a:gd name="connsiteY7" fmla="*/ 1137920 h 1266614"/>
              <a:gd name="connsiteX8" fmla="*/ 1307253 w 1991360"/>
              <a:gd name="connsiteY8" fmla="*/ 1266614 h 1266614"/>
              <a:gd name="connsiteX9" fmla="*/ 1991360 w 1991360"/>
              <a:gd name="connsiteY9" fmla="*/ 582507 h 1266614"/>
              <a:gd name="connsiteX10" fmla="*/ 1991360 w 1991360"/>
              <a:gd name="connsiteY10" fmla="*/ 430107 h 1266614"/>
              <a:gd name="connsiteX11" fmla="*/ 1564640 w 1991360"/>
              <a:gd name="connsiteY11" fmla="*/ 3387 h 1266614"/>
              <a:gd name="connsiteX12" fmla="*/ 1354667 w 1991360"/>
              <a:gd name="connsiteY12" fmla="*/ 3387 h 1266614"/>
              <a:gd name="connsiteX13" fmla="*/ 1327574 w 1991360"/>
              <a:gd name="connsiteY13" fmla="*/ 30480 h 1266614"/>
              <a:gd name="connsiteX14" fmla="*/ 687493 w 1991360"/>
              <a:gd name="connsiteY14" fmla="*/ 30480 h 1266614"/>
              <a:gd name="connsiteX15" fmla="*/ 640080 w 1991360"/>
              <a:gd name="connsiteY15" fmla="*/ 0 h 1266614"/>
              <a:gd name="connsiteX0" fmla="*/ 640080 w 1991360"/>
              <a:gd name="connsiteY0" fmla="*/ 0 h 1253067"/>
              <a:gd name="connsiteX1" fmla="*/ 589280 w 1991360"/>
              <a:gd name="connsiteY1" fmla="*/ 0 h 1253067"/>
              <a:gd name="connsiteX2" fmla="*/ 436880 w 1991360"/>
              <a:gd name="connsiteY2" fmla="*/ 0 h 1253067"/>
              <a:gd name="connsiteX3" fmla="*/ 0 w 1991360"/>
              <a:gd name="connsiteY3" fmla="*/ 436880 h 1253067"/>
              <a:gd name="connsiteX4" fmla="*/ 0 w 1991360"/>
              <a:gd name="connsiteY4" fmla="*/ 568960 h 1253067"/>
              <a:gd name="connsiteX5" fmla="*/ 684107 w 1991360"/>
              <a:gd name="connsiteY5" fmla="*/ 1253067 h 1253067"/>
              <a:gd name="connsiteX6" fmla="*/ 799254 w 1991360"/>
              <a:gd name="connsiteY6" fmla="*/ 1137920 h 1253067"/>
              <a:gd name="connsiteX7" fmla="*/ 1202267 w 1991360"/>
              <a:gd name="connsiteY7" fmla="*/ 1137920 h 1253067"/>
              <a:gd name="connsiteX8" fmla="*/ 1318895 w 1991360"/>
              <a:gd name="connsiteY8" fmla="*/ 1245447 h 1253067"/>
              <a:gd name="connsiteX9" fmla="*/ 1991360 w 1991360"/>
              <a:gd name="connsiteY9" fmla="*/ 582507 h 1253067"/>
              <a:gd name="connsiteX10" fmla="*/ 1991360 w 1991360"/>
              <a:gd name="connsiteY10" fmla="*/ 430107 h 1253067"/>
              <a:gd name="connsiteX11" fmla="*/ 1564640 w 1991360"/>
              <a:gd name="connsiteY11" fmla="*/ 3387 h 1253067"/>
              <a:gd name="connsiteX12" fmla="*/ 1354667 w 1991360"/>
              <a:gd name="connsiteY12" fmla="*/ 3387 h 1253067"/>
              <a:gd name="connsiteX13" fmla="*/ 1327574 w 1991360"/>
              <a:gd name="connsiteY13" fmla="*/ 30480 h 1253067"/>
              <a:gd name="connsiteX14" fmla="*/ 687493 w 1991360"/>
              <a:gd name="connsiteY14" fmla="*/ 30480 h 1253067"/>
              <a:gd name="connsiteX15" fmla="*/ 640080 w 1991360"/>
              <a:gd name="connsiteY15" fmla="*/ 0 h 1253067"/>
              <a:gd name="connsiteX0" fmla="*/ 640080 w 1991360"/>
              <a:gd name="connsiteY0" fmla="*/ 0 h 1253913"/>
              <a:gd name="connsiteX1" fmla="*/ 589280 w 1991360"/>
              <a:gd name="connsiteY1" fmla="*/ 0 h 1253913"/>
              <a:gd name="connsiteX2" fmla="*/ 436880 w 1991360"/>
              <a:gd name="connsiteY2" fmla="*/ 0 h 1253913"/>
              <a:gd name="connsiteX3" fmla="*/ 0 w 1991360"/>
              <a:gd name="connsiteY3" fmla="*/ 436880 h 1253913"/>
              <a:gd name="connsiteX4" fmla="*/ 0 w 1991360"/>
              <a:gd name="connsiteY4" fmla="*/ 568960 h 1253913"/>
              <a:gd name="connsiteX5" fmla="*/ 684107 w 1991360"/>
              <a:gd name="connsiteY5" fmla="*/ 1253067 h 1253913"/>
              <a:gd name="connsiteX6" fmla="*/ 799254 w 1991360"/>
              <a:gd name="connsiteY6" fmla="*/ 1137920 h 1253913"/>
              <a:gd name="connsiteX7" fmla="*/ 1202267 w 1991360"/>
              <a:gd name="connsiteY7" fmla="*/ 1137920 h 1253913"/>
              <a:gd name="connsiteX8" fmla="*/ 1317836 w 1991360"/>
              <a:gd name="connsiteY8" fmla="*/ 1253913 h 1253913"/>
              <a:gd name="connsiteX9" fmla="*/ 1991360 w 1991360"/>
              <a:gd name="connsiteY9" fmla="*/ 582507 h 1253913"/>
              <a:gd name="connsiteX10" fmla="*/ 1991360 w 1991360"/>
              <a:gd name="connsiteY10" fmla="*/ 430107 h 1253913"/>
              <a:gd name="connsiteX11" fmla="*/ 1564640 w 1991360"/>
              <a:gd name="connsiteY11" fmla="*/ 3387 h 1253913"/>
              <a:gd name="connsiteX12" fmla="*/ 1354667 w 1991360"/>
              <a:gd name="connsiteY12" fmla="*/ 3387 h 1253913"/>
              <a:gd name="connsiteX13" fmla="*/ 1327574 w 1991360"/>
              <a:gd name="connsiteY13" fmla="*/ 30480 h 1253913"/>
              <a:gd name="connsiteX14" fmla="*/ 687493 w 1991360"/>
              <a:gd name="connsiteY14" fmla="*/ 30480 h 1253913"/>
              <a:gd name="connsiteX15" fmla="*/ 640080 w 1991360"/>
              <a:gd name="connsiteY15" fmla="*/ 0 h 1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1360" h="1253913">
                <a:moveTo>
                  <a:pt x="640080" y="0"/>
                </a:moveTo>
                <a:lnTo>
                  <a:pt x="589280" y="0"/>
                </a:lnTo>
                <a:lnTo>
                  <a:pt x="436880" y="0"/>
                </a:lnTo>
                <a:lnTo>
                  <a:pt x="0" y="436880"/>
                </a:lnTo>
                <a:lnTo>
                  <a:pt x="0" y="568960"/>
                </a:lnTo>
                <a:lnTo>
                  <a:pt x="684107" y="1253067"/>
                </a:lnTo>
                <a:lnTo>
                  <a:pt x="799254" y="1137920"/>
                </a:lnTo>
                <a:lnTo>
                  <a:pt x="1202267" y="1137920"/>
                </a:lnTo>
                <a:lnTo>
                  <a:pt x="1317836" y="1253913"/>
                </a:lnTo>
                <a:lnTo>
                  <a:pt x="1991360" y="582507"/>
                </a:lnTo>
                <a:lnTo>
                  <a:pt x="1991360" y="430107"/>
                </a:lnTo>
                <a:lnTo>
                  <a:pt x="1564640" y="3387"/>
                </a:lnTo>
                <a:lnTo>
                  <a:pt x="1354667" y="3387"/>
                </a:lnTo>
                <a:lnTo>
                  <a:pt x="1327574" y="30480"/>
                </a:lnTo>
                <a:lnTo>
                  <a:pt x="687493" y="30480"/>
                </a:lnTo>
                <a:lnTo>
                  <a:pt x="640080" y="0"/>
                </a:lnTo>
                <a:close/>
              </a:path>
            </a:pathLst>
          </a:custGeom>
          <a:solidFill>
            <a:schemeClr val="tx1">
              <a:alpha val="33000"/>
            </a:schemeClr>
          </a:solidFill>
          <a:ln cap="rnd">
            <a:solidFill>
              <a:srgbClr val="EA377D">
                <a:alpha val="61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梯形 50">
            <a:extLst>
              <a:ext uri="{FF2B5EF4-FFF2-40B4-BE49-F238E27FC236}">
                <a16:creationId xmlns:a16="http://schemas.microsoft.com/office/drawing/2014/main" id="{4017F606-39D2-4349-A3F8-A81642B570B5}"/>
              </a:ext>
            </a:extLst>
          </p:cNvPr>
          <p:cNvSpPr/>
          <p:nvPr/>
        </p:nvSpPr>
        <p:spPr>
          <a:xfrm>
            <a:off x="6987225" y="2939511"/>
            <a:ext cx="377397" cy="65153"/>
          </a:xfrm>
          <a:prstGeom prst="trapezoid">
            <a:avLst>
              <a:gd name="adj" fmla="val 92043"/>
            </a:avLst>
          </a:prstGeom>
          <a:solidFill>
            <a:schemeClr val="tx1"/>
          </a:solidFill>
          <a:ln cap="rnd">
            <a:solidFill>
              <a:srgbClr val="EA377D">
                <a:alpha val="54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FC4893A0-47E4-4FC6-8953-C20A3A05992A}"/>
              </a:ext>
            </a:extLst>
          </p:cNvPr>
          <p:cNvSpPr/>
          <p:nvPr/>
        </p:nvSpPr>
        <p:spPr>
          <a:xfrm rot="10800000">
            <a:off x="5293350" y="2588673"/>
            <a:ext cx="1419403" cy="893765"/>
          </a:xfrm>
          <a:custGeom>
            <a:avLst/>
            <a:gdLst>
              <a:gd name="connsiteX0" fmla="*/ 640080 w 1991360"/>
              <a:gd name="connsiteY0" fmla="*/ 0 h 1266614"/>
              <a:gd name="connsiteX1" fmla="*/ 589280 w 1991360"/>
              <a:gd name="connsiteY1" fmla="*/ 0 h 1266614"/>
              <a:gd name="connsiteX2" fmla="*/ 436880 w 1991360"/>
              <a:gd name="connsiteY2" fmla="*/ 0 h 1266614"/>
              <a:gd name="connsiteX3" fmla="*/ 0 w 1991360"/>
              <a:gd name="connsiteY3" fmla="*/ 436880 h 1266614"/>
              <a:gd name="connsiteX4" fmla="*/ 0 w 1991360"/>
              <a:gd name="connsiteY4" fmla="*/ 568960 h 1266614"/>
              <a:gd name="connsiteX5" fmla="*/ 684107 w 1991360"/>
              <a:gd name="connsiteY5" fmla="*/ 1253067 h 1266614"/>
              <a:gd name="connsiteX6" fmla="*/ 799254 w 1991360"/>
              <a:gd name="connsiteY6" fmla="*/ 1137920 h 1266614"/>
              <a:gd name="connsiteX7" fmla="*/ 1202267 w 1991360"/>
              <a:gd name="connsiteY7" fmla="*/ 1137920 h 1266614"/>
              <a:gd name="connsiteX8" fmla="*/ 1307253 w 1991360"/>
              <a:gd name="connsiteY8" fmla="*/ 1266614 h 1266614"/>
              <a:gd name="connsiteX9" fmla="*/ 1991360 w 1991360"/>
              <a:gd name="connsiteY9" fmla="*/ 582507 h 1266614"/>
              <a:gd name="connsiteX10" fmla="*/ 1991360 w 1991360"/>
              <a:gd name="connsiteY10" fmla="*/ 430107 h 1266614"/>
              <a:gd name="connsiteX11" fmla="*/ 1564640 w 1991360"/>
              <a:gd name="connsiteY11" fmla="*/ 3387 h 1266614"/>
              <a:gd name="connsiteX12" fmla="*/ 1354667 w 1991360"/>
              <a:gd name="connsiteY12" fmla="*/ 3387 h 1266614"/>
              <a:gd name="connsiteX13" fmla="*/ 1327574 w 1991360"/>
              <a:gd name="connsiteY13" fmla="*/ 30480 h 1266614"/>
              <a:gd name="connsiteX14" fmla="*/ 687493 w 1991360"/>
              <a:gd name="connsiteY14" fmla="*/ 30480 h 1266614"/>
              <a:gd name="connsiteX15" fmla="*/ 640080 w 1991360"/>
              <a:gd name="connsiteY15" fmla="*/ 0 h 1266614"/>
              <a:gd name="connsiteX0" fmla="*/ 640080 w 1991360"/>
              <a:gd name="connsiteY0" fmla="*/ 0 h 1253067"/>
              <a:gd name="connsiteX1" fmla="*/ 589280 w 1991360"/>
              <a:gd name="connsiteY1" fmla="*/ 0 h 1253067"/>
              <a:gd name="connsiteX2" fmla="*/ 436880 w 1991360"/>
              <a:gd name="connsiteY2" fmla="*/ 0 h 1253067"/>
              <a:gd name="connsiteX3" fmla="*/ 0 w 1991360"/>
              <a:gd name="connsiteY3" fmla="*/ 436880 h 1253067"/>
              <a:gd name="connsiteX4" fmla="*/ 0 w 1991360"/>
              <a:gd name="connsiteY4" fmla="*/ 568960 h 1253067"/>
              <a:gd name="connsiteX5" fmla="*/ 684107 w 1991360"/>
              <a:gd name="connsiteY5" fmla="*/ 1253067 h 1253067"/>
              <a:gd name="connsiteX6" fmla="*/ 799254 w 1991360"/>
              <a:gd name="connsiteY6" fmla="*/ 1137920 h 1253067"/>
              <a:gd name="connsiteX7" fmla="*/ 1202267 w 1991360"/>
              <a:gd name="connsiteY7" fmla="*/ 1137920 h 1253067"/>
              <a:gd name="connsiteX8" fmla="*/ 1318895 w 1991360"/>
              <a:gd name="connsiteY8" fmla="*/ 1245447 h 1253067"/>
              <a:gd name="connsiteX9" fmla="*/ 1991360 w 1991360"/>
              <a:gd name="connsiteY9" fmla="*/ 582507 h 1253067"/>
              <a:gd name="connsiteX10" fmla="*/ 1991360 w 1991360"/>
              <a:gd name="connsiteY10" fmla="*/ 430107 h 1253067"/>
              <a:gd name="connsiteX11" fmla="*/ 1564640 w 1991360"/>
              <a:gd name="connsiteY11" fmla="*/ 3387 h 1253067"/>
              <a:gd name="connsiteX12" fmla="*/ 1354667 w 1991360"/>
              <a:gd name="connsiteY12" fmla="*/ 3387 h 1253067"/>
              <a:gd name="connsiteX13" fmla="*/ 1327574 w 1991360"/>
              <a:gd name="connsiteY13" fmla="*/ 30480 h 1253067"/>
              <a:gd name="connsiteX14" fmla="*/ 687493 w 1991360"/>
              <a:gd name="connsiteY14" fmla="*/ 30480 h 1253067"/>
              <a:gd name="connsiteX15" fmla="*/ 640080 w 1991360"/>
              <a:gd name="connsiteY15" fmla="*/ 0 h 1253067"/>
              <a:gd name="connsiteX0" fmla="*/ 640080 w 1991360"/>
              <a:gd name="connsiteY0" fmla="*/ 0 h 1253913"/>
              <a:gd name="connsiteX1" fmla="*/ 589280 w 1991360"/>
              <a:gd name="connsiteY1" fmla="*/ 0 h 1253913"/>
              <a:gd name="connsiteX2" fmla="*/ 436880 w 1991360"/>
              <a:gd name="connsiteY2" fmla="*/ 0 h 1253913"/>
              <a:gd name="connsiteX3" fmla="*/ 0 w 1991360"/>
              <a:gd name="connsiteY3" fmla="*/ 436880 h 1253913"/>
              <a:gd name="connsiteX4" fmla="*/ 0 w 1991360"/>
              <a:gd name="connsiteY4" fmla="*/ 568960 h 1253913"/>
              <a:gd name="connsiteX5" fmla="*/ 684107 w 1991360"/>
              <a:gd name="connsiteY5" fmla="*/ 1253067 h 1253913"/>
              <a:gd name="connsiteX6" fmla="*/ 799254 w 1991360"/>
              <a:gd name="connsiteY6" fmla="*/ 1137920 h 1253913"/>
              <a:gd name="connsiteX7" fmla="*/ 1202267 w 1991360"/>
              <a:gd name="connsiteY7" fmla="*/ 1137920 h 1253913"/>
              <a:gd name="connsiteX8" fmla="*/ 1317836 w 1991360"/>
              <a:gd name="connsiteY8" fmla="*/ 1253913 h 1253913"/>
              <a:gd name="connsiteX9" fmla="*/ 1991360 w 1991360"/>
              <a:gd name="connsiteY9" fmla="*/ 582507 h 1253913"/>
              <a:gd name="connsiteX10" fmla="*/ 1991360 w 1991360"/>
              <a:gd name="connsiteY10" fmla="*/ 430107 h 1253913"/>
              <a:gd name="connsiteX11" fmla="*/ 1564640 w 1991360"/>
              <a:gd name="connsiteY11" fmla="*/ 3387 h 1253913"/>
              <a:gd name="connsiteX12" fmla="*/ 1354667 w 1991360"/>
              <a:gd name="connsiteY12" fmla="*/ 3387 h 1253913"/>
              <a:gd name="connsiteX13" fmla="*/ 1327574 w 1991360"/>
              <a:gd name="connsiteY13" fmla="*/ 30480 h 1253913"/>
              <a:gd name="connsiteX14" fmla="*/ 687493 w 1991360"/>
              <a:gd name="connsiteY14" fmla="*/ 30480 h 1253913"/>
              <a:gd name="connsiteX15" fmla="*/ 640080 w 1991360"/>
              <a:gd name="connsiteY15" fmla="*/ 0 h 1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1360" h="1253913">
                <a:moveTo>
                  <a:pt x="640080" y="0"/>
                </a:moveTo>
                <a:lnTo>
                  <a:pt x="589280" y="0"/>
                </a:lnTo>
                <a:lnTo>
                  <a:pt x="436880" y="0"/>
                </a:lnTo>
                <a:lnTo>
                  <a:pt x="0" y="436880"/>
                </a:lnTo>
                <a:lnTo>
                  <a:pt x="0" y="568960"/>
                </a:lnTo>
                <a:lnTo>
                  <a:pt x="684107" y="1253067"/>
                </a:lnTo>
                <a:lnTo>
                  <a:pt x="799254" y="1137920"/>
                </a:lnTo>
                <a:lnTo>
                  <a:pt x="1202267" y="1137920"/>
                </a:lnTo>
                <a:lnTo>
                  <a:pt x="1317836" y="1253913"/>
                </a:lnTo>
                <a:lnTo>
                  <a:pt x="1991360" y="582507"/>
                </a:lnTo>
                <a:lnTo>
                  <a:pt x="1991360" y="430107"/>
                </a:lnTo>
                <a:lnTo>
                  <a:pt x="1564640" y="3387"/>
                </a:lnTo>
                <a:lnTo>
                  <a:pt x="1354667" y="3387"/>
                </a:lnTo>
                <a:lnTo>
                  <a:pt x="1327574" y="30480"/>
                </a:lnTo>
                <a:lnTo>
                  <a:pt x="687493" y="30480"/>
                </a:lnTo>
                <a:lnTo>
                  <a:pt x="640080" y="0"/>
                </a:lnTo>
                <a:close/>
              </a:path>
            </a:pathLst>
          </a:custGeom>
          <a:solidFill>
            <a:schemeClr val="tx1">
              <a:alpha val="33000"/>
            </a:schemeClr>
          </a:solidFill>
          <a:ln cap="rnd">
            <a:solidFill>
              <a:srgbClr val="EA377D">
                <a:alpha val="61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梯形 75">
            <a:extLst>
              <a:ext uri="{FF2B5EF4-FFF2-40B4-BE49-F238E27FC236}">
                <a16:creationId xmlns:a16="http://schemas.microsoft.com/office/drawing/2014/main" id="{E6AA164A-C53A-479E-8AD8-E4F6566E0073}"/>
              </a:ext>
            </a:extLst>
          </p:cNvPr>
          <p:cNvSpPr/>
          <p:nvPr/>
        </p:nvSpPr>
        <p:spPr>
          <a:xfrm rot="10800000">
            <a:off x="5810021" y="2580653"/>
            <a:ext cx="377397" cy="65153"/>
          </a:xfrm>
          <a:prstGeom prst="trapezoid">
            <a:avLst>
              <a:gd name="adj" fmla="val 92043"/>
            </a:avLst>
          </a:prstGeom>
          <a:solidFill>
            <a:schemeClr val="tx1"/>
          </a:solidFill>
          <a:ln cap="rnd">
            <a:solidFill>
              <a:srgbClr val="EA377D">
                <a:alpha val="54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2D281AB8-0133-40F0-B4BA-D47A22610B97}"/>
              </a:ext>
            </a:extLst>
          </p:cNvPr>
          <p:cNvSpPr/>
          <p:nvPr/>
        </p:nvSpPr>
        <p:spPr>
          <a:xfrm>
            <a:off x="7719476" y="1647889"/>
            <a:ext cx="1136887" cy="715872"/>
          </a:xfrm>
          <a:custGeom>
            <a:avLst/>
            <a:gdLst>
              <a:gd name="connsiteX0" fmla="*/ 640080 w 1991360"/>
              <a:gd name="connsiteY0" fmla="*/ 0 h 1266614"/>
              <a:gd name="connsiteX1" fmla="*/ 589280 w 1991360"/>
              <a:gd name="connsiteY1" fmla="*/ 0 h 1266614"/>
              <a:gd name="connsiteX2" fmla="*/ 436880 w 1991360"/>
              <a:gd name="connsiteY2" fmla="*/ 0 h 1266614"/>
              <a:gd name="connsiteX3" fmla="*/ 0 w 1991360"/>
              <a:gd name="connsiteY3" fmla="*/ 436880 h 1266614"/>
              <a:gd name="connsiteX4" fmla="*/ 0 w 1991360"/>
              <a:gd name="connsiteY4" fmla="*/ 568960 h 1266614"/>
              <a:gd name="connsiteX5" fmla="*/ 684107 w 1991360"/>
              <a:gd name="connsiteY5" fmla="*/ 1253067 h 1266614"/>
              <a:gd name="connsiteX6" fmla="*/ 799254 w 1991360"/>
              <a:gd name="connsiteY6" fmla="*/ 1137920 h 1266614"/>
              <a:gd name="connsiteX7" fmla="*/ 1202267 w 1991360"/>
              <a:gd name="connsiteY7" fmla="*/ 1137920 h 1266614"/>
              <a:gd name="connsiteX8" fmla="*/ 1307253 w 1991360"/>
              <a:gd name="connsiteY8" fmla="*/ 1266614 h 1266614"/>
              <a:gd name="connsiteX9" fmla="*/ 1991360 w 1991360"/>
              <a:gd name="connsiteY9" fmla="*/ 582507 h 1266614"/>
              <a:gd name="connsiteX10" fmla="*/ 1991360 w 1991360"/>
              <a:gd name="connsiteY10" fmla="*/ 430107 h 1266614"/>
              <a:gd name="connsiteX11" fmla="*/ 1564640 w 1991360"/>
              <a:gd name="connsiteY11" fmla="*/ 3387 h 1266614"/>
              <a:gd name="connsiteX12" fmla="*/ 1354667 w 1991360"/>
              <a:gd name="connsiteY12" fmla="*/ 3387 h 1266614"/>
              <a:gd name="connsiteX13" fmla="*/ 1327574 w 1991360"/>
              <a:gd name="connsiteY13" fmla="*/ 30480 h 1266614"/>
              <a:gd name="connsiteX14" fmla="*/ 687493 w 1991360"/>
              <a:gd name="connsiteY14" fmla="*/ 30480 h 1266614"/>
              <a:gd name="connsiteX15" fmla="*/ 640080 w 1991360"/>
              <a:gd name="connsiteY15" fmla="*/ 0 h 1266614"/>
              <a:gd name="connsiteX0" fmla="*/ 640080 w 1991360"/>
              <a:gd name="connsiteY0" fmla="*/ 0 h 1253067"/>
              <a:gd name="connsiteX1" fmla="*/ 589280 w 1991360"/>
              <a:gd name="connsiteY1" fmla="*/ 0 h 1253067"/>
              <a:gd name="connsiteX2" fmla="*/ 436880 w 1991360"/>
              <a:gd name="connsiteY2" fmla="*/ 0 h 1253067"/>
              <a:gd name="connsiteX3" fmla="*/ 0 w 1991360"/>
              <a:gd name="connsiteY3" fmla="*/ 436880 h 1253067"/>
              <a:gd name="connsiteX4" fmla="*/ 0 w 1991360"/>
              <a:gd name="connsiteY4" fmla="*/ 568960 h 1253067"/>
              <a:gd name="connsiteX5" fmla="*/ 684107 w 1991360"/>
              <a:gd name="connsiteY5" fmla="*/ 1253067 h 1253067"/>
              <a:gd name="connsiteX6" fmla="*/ 799254 w 1991360"/>
              <a:gd name="connsiteY6" fmla="*/ 1137920 h 1253067"/>
              <a:gd name="connsiteX7" fmla="*/ 1202267 w 1991360"/>
              <a:gd name="connsiteY7" fmla="*/ 1137920 h 1253067"/>
              <a:gd name="connsiteX8" fmla="*/ 1318895 w 1991360"/>
              <a:gd name="connsiteY8" fmla="*/ 1245447 h 1253067"/>
              <a:gd name="connsiteX9" fmla="*/ 1991360 w 1991360"/>
              <a:gd name="connsiteY9" fmla="*/ 582507 h 1253067"/>
              <a:gd name="connsiteX10" fmla="*/ 1991360 w 1991360"/>
              <a:gd name="connsiteY10" fmla="*/ 430107 h 1253067"/>
              <a:gd name="connsiteX11" fmla="*/ 1564640 w 1991360"/>
              <a:gd name="connsiteY11" fmla="*/ 3387 h 1253067"/>
              <a:gd name="connsiteX12" fmla="*/ 1354667 w 1991360"/>
              <a:gd name="connsiteY12" fmla="*/ 3387 h 1253067"/>
              <a:gd name="connsiteX13" fmla="*/ 1327574 w 1991360"/>
              <a:gd name="connsiteY13" fmla="*/ 30480 h 1253067"/>
              <a:gd name="connsiteX14" fmla="*/ 687493 w 1991360"/>
              <a:gd name="connsiteY14" fmla="*/ 30480 h 1253067"/>
              <a:gd name="connsiteX15" fmla="*/ 640080 w 1991360"/>
              <a:gd name="connsiteY15" fmla="*/ 0 h 1253067"/>
              <a:gd name="connsiteX0" fmla="*/ 640080 w 1991360"/>
              <a:gd name="connsiteY0" fmla="*/ 0 h 1253913"/>
              <a:gd name="connsiteX1" fmla="*/ 589280 w 1991360"/>
              <a:gd name="connsiteY1" fmla="*/ 0 h 1253913"/>
              <a:gd name="connsiteX2" fmla="*/ 436880 w 1991360"/>
              <a:gd name="connsiteY2" fmla="*/ 0 h 1253913"/>
              <a:gd name="connsiteX3" fmla="*/ 0 w 1991360"/>
              <a:gd name="connsiteY3" fmla="*/ 436880 h 1253913"/>
              <a:gd name="connsiteX4" fmla="*/ 0 w 1991360"/>
              <a:gd name="connsiteY4" fmla="*/ 568960 h 1253913"/>
              <a:gd name="connsiteX5" fmla="*/ 684107 w 1991360"/>
              <a:gd name="connsiteY5" fmla="*/ 1253067 h 1253913"/>
              <a:gd name="connsiteX6" fmla="*/ 799254 w 1991360"/>
              <a:gd name="connsiteY6" fmla="*/ 1137920 h 1253913"/>
              <a:gd name="connsiteX7" fmla="*/ 1202267 w 1991360"/>
              <a:gd name="connsiteY7" fmla="*/ 1137920 h 1253913"/>
              <a:gd name="connsiteX8" fmla="*/ 1317836 w 1991360"/>
              <a:gd name="connsiteY8" fmla="*/ 1253913 h 1253913"/>
              <a:gd name="connsiteX9" fmla="*/ 1991360 w 1991360"/>
              <a:gd name="connsiteY9" fmla="*/ 582507 h 1253913"/>
              <a:gd name="connsiteX10" fmla="*/ 1991360 w 1991360"/>
              <a:gd name="connsiteY10" fmla="*/ 430107 h 1253913"/>
              <a:gd name="connsiteX11" fmla="*/ 1564640 w 1991360"/>
              <a:gd name="connsiteY11" fmla="*/ 3387 h 1253913"/>
              <a:gd name="connsiteX12" fmla="*/ 1354667 w 1991360"/>
              <a:gd name="connsiteY12" fmla="*/ 3387 h 1253913"/>
              <a:gd name="connsiteX13" fmla="*/ 1327574 w 1991360"/>
              <a:gd name="connsiteY13" fmla="*/ 30480 h 1253913"/>
              <a:gd name="connsiteX14" fmla="*/ 687493 w 1991360"/>
              <a:gd name="connsiteY14" fmla="*/ 30480 h 1253913"/>
              <a:gd name="connsiteX15" fmla="*/ 640080 w 1991360"/>
              <a:gd name="connsiteY15" fmla="*/ 0 h 1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1360" h="1253913">
                <a:moveTo>
                  <a:pt x="640080" y="0"/>
                </a:moveTo>
                <a:lnTo>
                  <a:pt x="589280" y="0"/>
                </a:lnTo>
                <a:lnTo>
                  <a:pt x="436880" y="0"/>
                </a:lnTo>
                <a:lnTo>
                  <a:pt x="0" y="436880"/>
                </a:lnTo>
                <a:lnTo>
                  <a:pt x="0" y="568960"/>
                </a:lnTo>
                <a:lnTo>
                  <a:pt x="684107" y="1253067"/>
                </a:lnTo>
                <a:lnTo>
                  <a:pt x="799254" y="1137920"/>
                </a:lnTo>
                <a:lnTo>
                  <a:pt x="1202267" y="1137920"/>
                </a:lnTo>
                <a:lnTo>
                  <a:pt x="1317836" y="1253913"/>
                </a:lnTo>
                <a:lnTo>
                  <a:pt x="1991360" y="582507"/>
                </a:lnTo>
                <a:lnTo>
                  <a:pt x="1991360" y="430107"/>
                </a:lnTo>
                <a:lnTo>
                  <a:pt x="1564640" y="3387"/>
                </a:lnTo>
                <a:lnTo>
                  <a:pt x="1354667" y="3387"/>
                </a:lnTo>
                <a:lnTo>
                  <a:pt x="1327574" y="30480"/>
                </a:lnTo>
                <a:lnTo>
                  <a:pt x="687493" y="30480"/>
                </a:lnTo>
                <a:lnTo>
                  <a:pt x="640080" y="0"/>
                </a:lnTo>
                <a:close/>
              </a:path>
            </a:pathLst>
          </a:custGeom>
          <a:solidFill>
            <a:schemeClr val="tx1">
              <a:alpha val="33000"/>
            </a:schemeClr>
          </a:solidFill>
          <a:ln cap="rnd">
            <a:solidFill>
              <a:srgbClr val="EA377D">
                <a:alpha val="61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梯形 80">
            <a:extLst>
              <a:ext uri="{FF2B5EF4-FFF2-40B4-BE49-F238E27FC236}">
                <a16:creationId xmlns:a16="http://schemas.microsoft.com/office/drawing/2014/main" id="{4D534E28-9257-4F82-9FD7-E48A9BF9681C}"/>
              </a:ext>
            </a:extLst>
          </p:cNvPr>
          <p:cNvSpPr/>
          <p:nvPr/>
        </p:nvSpPr>
        <p:spPr>
          <a:xfrm>
            <a:off x="8140249" y="2317999"/>
            <a:ext cx="302280" cy="52185"/>
          </a:xfrm>
          <a:prstGeom prst="trapezoid">
            <a:avLst>
              <a:gd name="adj" fmla="val 92043"/>
            </a:avLst>
          </a:prstGeom>
          <a:solidFill>
            <a:schemeClr val="tx1"/>
          </a:solidFill>
          <a:ln cap="rnd">
            <a:solidFill>
              <a:srgbClr val="EA377D">
                <a:alpha val="54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B4DE2AB-B626-46AA-A2B4-BDC8898B5402}"/>
              </a:ext>
            </a:extLst>
          </p:cNvPr>
          <p:cNvGrpSpPr/>
          <p:nvPr/>
        </p:nvGrpSpPr>
        <p:grpSpPr>
          <a:xfrm>
            <a:off x="8787315" y="1453511"/>
            <a:ext cx="2686656" cy="1706902"/>
            <a:chOff x="8726588" y="2075460"/>
            <a:chExt cx="1419403" cy="901785"/>
          </a:xfrm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7A361C42-F2B6-42A2-9F3F-9132A63E1A5D}"/>
                </a:ext>
              </a:extLst>
            </p:cNvPr>
            <p:cNvSpPr/>
            <p:nvPr/>
          </p:nvSpPr>
          <p:spPr>
            <a:xfrm rot="10800000">
              <a:off x="8726588" y="2083480"/>
              <a:ext cx="1419403" cy="893765"/>
            </a:xfrm>
            <a:custGeom>
              <a:avLst/>
              <a:gdLst>
                <a:gd name="connsiteX0" fmla="*/ 640080 w 1991360"/>
                <a:gd name="connsiteY0" fmla="*/ 0 h 1266614"/>
                <a:gd name="connsiteX1" fmla="*/ 589280 w 1991360"/>
                <a:gd name="connsiteY1" fmla="*/ 0 h 1266614"/>
                <a:gd name="connsiteX2" fmla="*/ 436880 w 1991360"/>
                <a:gd name="connsiteY2" fmla="*/ 0 h 1266614"/>
                <a:gd name="connsiteX3" fmla="*/ 0 w 1991360"/>
                <a:gd name="connsiteY3" fmla="*/ 436880 h 1266614"/>
                <a:gd name="connsiteX4" fmla="*/ 0 w 1991360"/>
                <a:gd name="connsiteY4" fmla="*/ 568960 h 1266614"/>
                <a:gd name="connsiteX5" fmla="*/ 684107 w 1991360"/>
                <a:gd name="connsiteY5" fmla="*/ 1253067 h 1266614"/>
                <a:gd name="connsiteX6" fmla="*/ 799254 w 1991360"/>
                <a:gd name="connsiteY6" fmla="*/ 1137920 h 1266614"/>
                <a:gd name="connsiteX7" fmla="*/ 1202267 w 1991360"/>
                <a:gd name="connsiteY7" fmla="*/ 1137920 h 1266614"/>
                <a:gd name="connsiteX8" fmla="*/ 1307253 w 1991360"/>
                <a:gd name="connsiteY8" fmla="*/ 1266614 h 1266614"/>
                <a:gd name="connsiteX9" fmla="*/ 1991360 w 1991360"/>
                <a:gd name="connsiteY9" fmla="*/ 582507 h 1266614"/>
                <a:gd name="connsiteX10" fmla="*/ 1991360 w 1991360"/>
                <a:gd name="connsiteY10" fmla="*/ 430107 h 1266614"/>
                <a:gd name="connsiteX11" fmla="*/ 1564640 w 1991360"/>
                <a:gd name="connsiteY11" fmla="*/ 3387 h 1266614"/>
                <a:gd name="connsiteX12" fmla="*/ 1354667 w 1991360"/>
                <a:gd name="connsiteY12" fmla="*/ 3387 h 1266614"/>
                <a:gd name="connsiteX13" fmla="*/ 1327574 w 1991360"/>
                <a:gd name="connsiteY13" fmla="*/ 30480 h 1266614"/>
                <a:gd name="connsiteX14" fmla="*/ 687493 w 1991360"/>
                <a:gd name="connsiteY14" fmla="*/ 30480 h 1266614"/>
                <a:gd name="connsiteX15" fmla="*/ 640080 w 1991360"/>
                <a:gd name="connsiteY15" fmla="*/ 0 h 1266614"/>
                <a:gd name="connsiteX0" fmla="*/ 640080 w 1991360"/>
                <a:gd name="connsiteY0" fmla="*/ 0 h 1253067"/>
                <a:gd name="connsiteX1" fmla="*/ 589280 w 1991360"/>
                <a:gd name="connsiteY1" fmla="*/ 0 h 1253067"/>
                <a:gd name="connsiteX2" fmla="*/ 436880 w 1991360"/>
                <a:gd name="connsiteY2" fmla="*/ 0 h 1253067"/>
                <a:gd name="connsiteX3" fmla="*/ 0 w 1991360"/>
                <a:gd name="connsiteY3" fmla="*/ 436880 h 1253067"/>
                <a:gd name="connsiteX4" fmla="*/ 0 w 1991360"/>
                <a:gd name="connsiteY4" fmla="*/ 568960 h 1253067"/>
                <a:gd name="connsiteX5" fmla="*/ 684107 w 1991360"/>
                <a:gd name="connsiteY5" fmla="*/ 1253067 h 1253067"/>
                <a:gd name="connsiteX6" fmla="*/ 799254 w 1991360"/>
                <a:gd name="connsiteY6" fmla="*/ 1137920 h 1253067"/>
                <a:gd name="connsiteX7" fmla="*/ 1202267 w 1991360"/>
                <a:gd name="connsiteY7" fmla="*/ 1137920 h 1253067"/>
                <a:gd name="connsiteX8" fmla="*/ 1318895 w 1991360"/>
                <a:gd name="connsiteY8" fmla="*/ 1245447 h 1253067"/>
                <a:gd name="connsiteX9" fmla="*/ 1991360 w 1991360"/>
                <a:gd name="connsiteY9" fmla="*/ 582507 h 1253067"/>
                <a:gd name="connsiteX10" fmla="*/ 1991360 w 1991360"/>
                <a:gd name="connsiteY10" fmla="*/ 430107 h 1253067"/>
                <a:gd name="connsiteX11" fmla="*/ 1564640 w 1991360"/>
                <a:gd name="connsiteY11" fmla="*/ 3387 h 1253067"/>
                <a:gd name="connsiteX12" fmla="*/ 1354667 w 1991360"/>
                <a:gd name="connsiteY12" fmla="*/ 3387 h 1253067"/>
                <a:gd name="connsiteX13" fmla="*/ 1327574 w 1991360"/>
                <a:gd name="connsiteY13" fmla="*/ 30480 h 1253067"/>
                <a:gd name="connsiteX14" fmla="*/ 687493 w 1991360"/>
                <a:gd name="connsiteY14" fmla="*/ 30480 h 1253067"/>
                <a:gd name="connsiteX15" fmla="*/ 640080 w 1991360"/>
                <a:gd name="connsiteY15" fmla="*/ 0 h 1253067"/>
                <a:gd name="connsiteX0" fmla="*/ 640080 w 1991360"/>
                <a:gd name="connsiteY0" fmla="*/ 0 h 1253913"/>
                <a:gd name="connsiteX1" fmla="*/ 589280 w 1991360"/>
                <a:gd name="connsiteY1" fmla="*/ 0 h 1253913"/>
                <a:gd name="connsiteX2" fmla="*/ 436880 w 1991360"/>
                <a:gd name="connsiteY2" fmla="*/ 0 h 1253913"/>
                <a:gd name="connsiteX3" fmla="*/ 0 w 1991360"/>
                <a:gd name="connsiteY3" fmla="*/ 436880 h 1253913"/>
                <a:gd name="connsiteX4" fmla="*/ 0 w 1991360"/>
                <a:gd name="connsiteY4" fmla="*/ 568960 h 1253913"/>
                <a:gd name="connsiteX5" fmla="*/ 684107 w 1991360"/>
                <a:gd name="connsiteY5" fmla="*/ 1253067 h 1253913"/>
                <a:gd name="connsiteX6" fmla="*/ 799254 w 1991360"/>
                <a:gd name="connsiteY6" fmla="*/ 1137920 h 1253913"/>
                <a:gd name="connsiteX7" fmla="*/ 1202267 w 1991360"/>
                <a:gd name="connsiteY7" fmla="*/ 1137920 h 1253913"/>
                <a:gd name="connsiteX8" fmla="*/ 1317836 w 1991360"/>
                <a:gd name="connsiteY8" fmla="*/ 1253913 h 1253913"/>
                <a:gd name="connsiteX9" fmla="*/ 1991360 w 1991360"/>
                <a:gd name="connsiteY9" fmla="*/ 582507 h 1253913"/>
                <a:gd name="connsiteX10" fmla="*/ 1991360 w 1991360"/>
                <a:gd name="connsiteY10" fmla="*/ 430107 h 1253913"/>
                <a:gd name="connsiteX11" fmla="*/ 1564640 w 1991360"/>
                <a:gd name="connsiteY11" fmla="*/ 3387 h 1253913"/>
                <a:gd name="connsiteX12" fmla="*/ 1354667 w 1991360"/>
                <a:gd name="connsiteY12" fmla="*/ 3387 h 1253913"/>
                <a:gd name="connsiteX13" fmla="*/ 1327574 w 1991360"/>
                <a:gd name="connsiteY13" fmla="*/ 30480 h 1253913"/>
                <a:gd name="connsiteX14" fmla="*/ 687493 w 1991360"/>
                <a:gd name="connsiteY14" fmla="*/ 30480 h 1253913"/>
                <a:gd name="connsiteX15" fmla="*/ 640080 w 1991360"/>
                <a:gd name="connsiteY15" fmla="*/ 0 h 125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1360" h="1253913">
                  <a:moveTo>
                    <a:pt x="640080" y="0"/>
                  </a:moveTo>
                  <a:lnTo>
                    <a:pt x="589280" y="0"/>
                  </a:lnTo>
                  <a:lnTo>
                    <a:pt x="436880" y="0"/>
                  </a:lnTo>
                  <a:lnTo>
                    <a:pt x="0" y="436880"/>
                  </a:lnTo>
                  <a:lnTo>
                    <a:pt x="0" y="568960"/>
                  </a:lnTo>
                  <a:lnTo>
                    <a:pt x="684107" y="1253067"/>
                  </a:lnTo>
                  <a:lnTo>
                    <a:pt x="799254" y="1137920"/>
                  </a:lnTo>
                  <a:lnTo>
                    <a:pt x="1202267" y="1137920"/>
                  </a:lnTo>
                  <a:lnTo>
                    <a:pt x="1317836" y="1253913"/>
                  </a:lnTo>
                  <a:lnTo>
                    <a:pt x="1991360" y="582507"/>
                  </a:lnTo>
                  <a:lnTo>
                    <a:pt x="1991360" y="430107"/>
                  </a:lnTo>
                  <a:lnTo>
                    <a:pt x="1564640" y="3387"/>
                  </a:lnTo>
                  <a:lnTo>
                    <a:pt x="1354667" y="3387"/>
                  </a:lnTo>
                  <a:lnTo>
                    <a:pt x="1327574" y="30480"/>
                  </a:lnTo>
                  <a:lnTo>
                    <a:pt x="687493" y="30480"/>
                  </a:lnTo>
                  <a:lnTo>
                    <a:pt x="640080" y="0"/>
                  </a:lnTo>
                  <a:close/>
                </a:path>
              </a:pathLst>
            </a:custGeom>
            <a:solidFill>
              <a:schemeClr val="tx1">
                <a:alpha val="33000"/>
              </a:schemeClr>
            </a:solidFill>
            <a:ln cap="rnd">
              <a:solidFill>
                <a:srgbClr val="EA377D">
                  <a:alpha val="61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梯形 85">
              <a:extLst>
                <a:ext uri="{FF2B5EF4-FFF2-40B4-BE49-F238E27FC236}">
                  <a16:creationId xmlns:a16="http://schemas.microsoft.com/office/drawing/2014/main" id="{5ECF7135-2E42-4C03-B107-F6F9EBC5BF9A}"/>
                </a:ext>
              </a:extLst>
            </p:cNvPr>
            <p:cNvSpPr/>
            <p:nvPr/>
          </p:nvSpPr>
          <p:spPr>
            <a:xfrm rot="10800000">
              <a:off x="9243259" y="2075460"/>
              <a:ext cx="377397" cy="65153"/>
            </a:xfrm>
            <a:prstGeom prst="trapezoid">
              <a:avLst>
                <a:gd name="adj" fmla="val 92043"/>
              </a:avLst>
            </a:prstGeom>
            <a:solidFill>
              <a:schemeClr val="tx1"/>
            </a:solidFill>
            <a:ln cap="rnd">
              <a:solidFill>
                <a:srgbClr val="EA377D">
                  <a:alpha val="54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2444C44C-FBAE-4C26-BA9D-F637E9B9D20F}"/>
              </a:ext>
            </a:extLst>
          </p:cNvPr>
          <p:cNvSpPr/>
          <p:nvPr/>
        </p:nvSpPr>
        <p:spPr>
          <a:xfrm rot="10800000">
            <a:off x="7556475" y="2588673"/>
            <a:ext cx="1419403" cy="893765"/>
          </a:xfrm>
          <a:custGeom>
            <a:avLst/>
            <a:gdLst>
              <a:gd name="connsiteX0" fmla="*/ 640080 w 1991360"/>
              <a:gd name="connsiteY0" fmla="*/ 0 h 1266614"/>
              <a:gd name="connsiteX1" fmla="*/ 589280 w 1991360"/>
              <a:gd name="connsiteY1" fmla="*/ 0 h 1266614"/>
              <a:gd name="connsiteX2" fmla="*/ 436880 w 1991360"/>
              <a:gd name="connsiteY2" fmla="*/ 0 h 1266614"/>
              <a:gd name="connsiteX3" fmla="*/ 0 w 1991360"/>
              <a:gd name="connsiteY3" fmla="*/ 436880 h 1266614"/>
              <a:gd name="connsiteX4" fmla="*/ 0 w 1991360"/>
              <a:gd name="connsiteY4" fmla="*/ 568960 h 1266614"/>
              <a:gd name="connsiteX5" fmla="*/ 684107 w 1991360"/>
              <a:gd name="connsiteY5" fmla="*/ 1253067 h 1266614"/>
              <a:gd name="connsiteX6" fmla="*/ 799254 w 1991360"/>
              <a:gd name="connsiteY6" fmla="*/ 1137920 h 1266614"/>
              <a:gd name="connsiteX7" fmla="*/ 1202267 w 1991360"/>
              <a:gd name="connsiteY7" fmla="*/ 1137920 h 1266614"/>
              <a:gd name="connsiteX8" fmla="*/ 1307253 w 1991360"/>
              <a:gd name="connsiteY8" fmla="*/ 1266614 h 1266614"/>
              <a:gd name="connsiteX9" fmla="*/ 1991360 w 1991360"/>
              <a:gd name="connsiteY9" fmla="*/ 582507 h 1266614"/>
              <a:gd name="connsiteX10" fmla="*/ 1991360 w 1991360"/>
              <a:gd name="connsiteY10" fmla="*/ 430107 h 1266614"/>
              <a:gd name="connsiteX11" fmla="*/ 1564640 w 1991360"/>
              <a:gd name="connsiteY11" fmla="*/ 3387 h 1266614"/>
              <a:gd name="connsiteX12" fmla="*/ 1354667 w 1991360"/>
              <a:gd name="connsiteY12" fmla="*/ 3387 h 1266614"/>
              <a:gd name="connsiteX13" fmla="*/ 1327574 w 1991360"/>
              <a:gd name="connsiteY13" fmla="*/ 30480 h 1266614"/>
              <a:gd name="connsiteX14" fmla="*/ 687493 w 1991360"/>
              <a:gd name="connsiteY14" fmla="*/ 30480 h 1266614"/>
              <a:gd name="connsiteX15" fmla="*/ 640080 w 1991360"/>
              <a:gd name="connsiteY15" fmla="*/ 0 h 1266614"/>
              <a:gd name="connsiteX0" fmla="*/ 640080 w 1991360"/>
              <a:gd name="connsiteY0" fmla="*/ 0 h 1253067"/>
              <a:gd name="connsiteX1" fmla="*/ 589280 w 1991360"/>
              <a:gd name="connsiteY1" fmla="*/ 0 h 1253067"/>
              <a:gd name="connsiteX2" fmla="*/ 436880 w 1991360"/>
              <a:gd name="connsiteY2" fmla="*/ 0 h 1253067"/>
              <a:gd name="connsiteX3" fmla="*/ 0 w 1991360"/>
              <a:gd name="connsiteY3" fmla="*/ 436880 h 1253067"/>
              <a:gd name="connsiteX4" fmla="*/ 0 w 1991360"/>
              <a:gd name="connsiteY4" fmla="*/ 568960 h 1253067"/>
              <a:gd name="connsiteX5" fmla="*/ 684107 w 1991360"/>
              <a:gd name="connsiteY5" fmla="*/ 1253067 h 1253067"/>
              <a:gd name="connsiteX6" fmla="*/ 799254 w 1991360"/>
              <a:gd name="connsiteY6" fmla="*/ 1137920 h 1253067"/>
              <a:gd name="connsiteX7" fmla="*/ 1202267 w 1991360"/>
              <a:gd name="connsiteY7" fmla="*/ 1137920 h 1253067"/>
              <a:gd name="connsiteX8" fmla="*/ 1318895 w 1991360"/>
              <a:gd name="connsiteY8" fmla="*/ 1245447 h 1253067"/>
              <a:gd name="connsiteX9" fmla="*/ 1991360 w 1991360"/>
              <a:gd name="connsiteY9" fmla="*/ 582507 h 1253067"/>
              <a:gd name="connsiteX10" fmla="*/ 1991360 w 1991360"/>
              <a:gd name="connsiteY10" fmla="*/ 430107 h 1253067"/>
              <a:gd name="connsiteX11" fmla="*/ 1564640 w 1991360"/>
              <a:gd name="connsiteY11" fmla="*/ 3387 h 1253067"/>
              <a:gd name="connsiteX12" fmla="*/ 1354667 w 1991360"/>
              <a:gd name="connsiteY12" fmla="*/ 3387 h 1253067"/>
              <a:gd name="connsiteX13" fmla="*/ 1327574 w 1991360"/>
              <a:gd name="connsiteY13" fmla="*/ 30480 h 1253067"/>
              <a:gd name="connsiteX14" fmla="*/ 687493 w 1991360"/>
              <a:gd name="connsiteY14" fmla="*/ 30480 h 1253067"/>
              <a:gd name="connsiteX15" fmla="*/ 640080 w 1991360"/>
              <a:gd name="connsiteY15" fmla="*/ 0 h 1253067"/>
              <a:gd name="connsiteX0" fmla="*/ 640080 w 1991360"/>
              <a:gd name="connsiteY0" fmla="*/ 0 h 1253913"/>
              <a:gd name="connsiteX1" fmla="*/ 589280 w 1991360"/>
              <a:gd name="connsiteY1" fmla="*/ 0 h 1253913"/>
              <a:gd name="connsiteX2" fmla="*/ 436880 w 1991360"/>
              <a:gd name="connsiteY2" fmla="*/ 0 h 1253913"/>
              <a:gd name="connsiteX3" fmla="*/ 0 w 1991360"/>
              <a:gd name="connsiteY3" fmla="*/ 436880 h 1253913"/>
              <a:gd name="connsiteX4" fmla="*/ 0 w 1991360"/>
              <a:gd name="connsiteY4" fmla="*/ 568960 h 1253913"/>
              <a:gd name="connsiteX5" fmla="*/ 684107 w 1991360"/>
              <a:gd name="connsiteY5" fmla="*/ 1253067 h 1253913"/>
              <a:gd name="connsiteX6" fmla="*/ 799254 w 1991360"/>
              <a:gd name="connsiteY6" fmla="*/ 1137920 h 1253913"/>
              <a:gd name="connsiteX7" fmla="*/ 1202267 w 1991360"/>
              <a:gd name="connsiteY7" fmla="*/ 1137920 h 1253913"/>
              <a:gd name="connsiteX8" fmla="*/ 1317836 w 1991360"/>
              <a:gd name="connsiteY8" fmla="*/ 1253913 h 1253913"/>
              <a:gd name="connsiteX9" fmla="*/ 1991360 w 1991360"/>
              <a:gd name="connsiteY9" fmla="*/ 582507 h 1253913"/>
              <a:gd name="connsiteX10" fmla="*/ 1991360 w 1991360"/>
              <a:gd name="connsiteY10" fmla="*/ 430107 h 1253913"/>
              <a:gd name="connsiteX11" fmla="*/ 1564640 w 1991360"/>
              <a:gd name="connsiteY11" fmla="*/ 3387 h 1253913"/>
              <a:gd name="connsiteX12" fmla="*/ 1354667 w 1991360"/>
              <a:gd name="connsiteY12" fmla="*/ 3387 h 1253913"/>
              <a:gd name="connsiteX13" fmla="*/ 1327574 w 1991360"/>
              <a:gd name="connsiteY13" fmla="*/ 30480 h 1253913"/>
              <a:gd name="connsiteX14" fmla="*/ 687493 w 1991360"/>
              <a:gd name="connsiteY14" fmla="*/ 30480 h 1253913"/>
              <a:gd name="connsiteX15" fmla="*/ 640080 w 1991360"/>
              <a:gd name="connsiteY15" fmla="*/ 0 h 1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1360" h="1253913">
                <a:moveTo>
                  <a:pt x="640080" y="0"/>
                </a:moveTo>
                <a:lnTo>
                  <a:pt x="589280" y="0"/>
                </a:lnTo>
                <a:lnTo>
                  <a:pt x="436880" y="0"/>
                </a:lnTo>
                <a:lnTo>
                  <a:pt x="0" y="436880"/>
                </a:lnTo>
                <a:lnTo>
                  <a:pt x="0" y="568960"/>
                </a:lnTo>
                <a:lnTo>
                  <a:pt x="684107" y="1253067"/>
                </a:lnTo>
                <a:lnTo>
                  <a:pt x="799254" y="1137920"/>
                </a:lnTo>
                <a:lnTo>
                  <a:pt x="1202267" y="1137920"/>
                </a:lnTo>
                <a:lnTo>
                  <a:pt x="1317836" y="1253913"/>
                </a:lnTo>
                <a:lnTo>
                  <a:pt x="1991360" y="582507"/>
                </a:lnTo>
                <a:lnTo>
                  <a:pt x="1991360" y="430107"/>
                </a:lnTo>
                <a:lnTo>
                  <a:pt x="1564640" y="3387"/>
                </a:lnTo>
                <a:lnTo>
                  <a:pt x="1354667" y="3387"/>
                </a:lnTo>
                <a:lnTo>
                  <a:pt x="1327574" y="30480"/>
                </a:lnTo>
                <a:lnTo>
                  <a:pt x="687493" y="30480"/>
                </a:lnTo>
                <a:lnTo>
                  <a:pt x="640080" y="0"/>
                </a:lnTo>
                <a:close/>
              </a:path>
            </a:pathLst>
          </a:custGeom>
          <a:solidFill>
            <a:schemeClr val="tx1">
              <a:alpha val="33000"/>
            </a:schemeClr>
          </a:solidFill>
          <a:ln cap="rnd">
            <a:solidFill>
              <a:srgbClr val="EA377D">
                <a:alpha val="61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梯形 90">
            <a:extLst>
              <a:ext uri="{FF2B5EF4-FFF2-40B4-BE49-F238E27FC236}">
                <a16:creationId xmlns:a16="http://schemas.microsoft.com/office/drawing/2014/main" id="{2D318E1F-3116-4A01-A97F-91B4F937D6D9}"/>
              </a:ext>
            </a:extLst>
          </p:cNvPr>
          <p:cNvSpPr/>
          <p:nvPr/>
        </p:nvSpPr>
        <p:spPr>
          <a:xfrm rot="10800000">
            <a:off x="8073146" y="2580653"/>
            <a:ext cx="377397" cy="65153"/>
          </a:xfrm>
          <a:prstGeom prst="trapezoid">
            <a:avLst>
              <a:gd name="adj" fmla="val 92043"/>
            </a:avLst>
          </a:prstGeom>
          <a:solidFill>
            <a:schemeClr val="tx1"/>
          </a:solidFill>
          <a:ln cap="rnd">
            <a:solidFill>
              <a:srgbClr val="EA377D">
                <a:alpha val="54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C5CDBF8-EF25-4409-89DC-6C1B1FA5D45E}"/>
              </a:ext>
            </a:extLst>
          </p:cNvPr>
          <p:cNvGrpSpPr/>
          <p:nvPr/>
        </p:nvGrpSpPr>
        <p:grpSpPr>
          <a:xfrm rot="10800000">
            <a:off x="6658126" y="3605159"/>
            <a:ext cx="3242973" cy="2060344"/>
            <a:chOff x="8726588" y="2075460"/>
            <a:chExt cx="1419403" cy="901785"/>
          </a:xfrm>
        </p:grpSpPr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28D6F66A-EEDE-4F19-9818-A4272F985C71}"/>
                </a:ext>
              </a:extLst>
            </p:cNvPr>
            <p:cNvSpPr/>
            <p:nvPr/>
          </p:nvSpPr>
          <p:spPr>
            <a:xfrm rot="10800000">
              <a:off x="8726588" y="2083480"/>
              <a:ext cx="1419403" cy="893765"/>
            </a:xfrm>
            <a:custGeom>
              <a:avLst/>
              <a:gdLst>
                <a:gd name="connsiteX0" fmla="*/ 640080 w 1991360"/>
                <a:gd name="connsiteY0" fmla="*/ 0 h 1266614"/>
                <a:gd name="connsiteX1" fmla="*/ 589280 w 1991360"/>
                <a:gd name="connsiteY1" fmla="*/ 0 h 1266614"/>
                <a:gd name="connsiteX2" fmla="*/ 436880 w 1991360"/>
                <a:gd name="connsiteY2" fmla="*/ 0 h 1266614"/>
                <a:gd name="connsiteX3" fmla="*/ 0 w 1991360"/>
                <a:gd name="connsiteY3" fmla="*/ 436880 h 1266614"/>
                <a:gd name="connsiteX4" fmla="*/ 0 w 1991360"/>
                <a:gd name="connsiteY4" fmla="*/ 568960 h 1266614"/>
                <a:gd name="connsiteX5" fmla="*/ 684107 w 1991360"/>
                <a:gd name="connsiteY5" fmla="*/ 1253067 h 1266614"/>
                <a:gd name="connsiteX6" fmla="*/ 799254 w 1991360"/>
                <a:gd name="connsiteY6" fmla="*/ 1137920 h 1266614"/>
                <a:gd name="connsiteX7" fmla="*/ 1202267 w 1991360"/>
                <a:gd name="connsiteY7" fmla="*/ 1137920 h 1266614"/>
                <a:gd name="connsiteX8" fmla="*/ 1307253 w 1991360"/>
                <a:gd name="connsiteY8" fmla="*/ 1266614 h 1266614"/>
                <a:gd name="connsiteX9" fmla="*/ 1991360 w 1991360"/>
                <a:gd name="connsiteY9" fmla="*/ 582507 h 1266614"/>
                <a:gd name="connsiteX10" fmla="*/ 1991360 w 1991360"/>
                <a:gd name="connsiteY10" fmla="*/ 430107 h 1266614"/>
                <a:gd name="connsiteX11" fmla="*/ 1564640 w 1991360"/>
                <a:gd name="connsiteY11" fmla="*/ 3387 h 1266614"/>
                <a:gd name="connsiteX12" fmla="*/ 1354667 w 1991360"/>
                <a:gd name="connsiteY12" fmla="*/ 3387 h 1266614"/>
                <a:gd name="connsiteX13" fmla="*/ 1327574 w 1991360"/>
                <a:gd name="connsiteY13" fmla="*/ 30480 h 1266614"/>
                <a:gd name="connsiteX14" fmla="*/ 687493 w 1991360"/>
                <a:gd name="connsiteY14" fmla="*/ 30480 h 1266614"/>
                <a:gd name="connsiteX15" fmla="*/ 640080 w 1991360"/>
                <a:gd name="connsiteY15" fmla="*/ 0 h 1266614"/>
                <a:gd name="connsiteX0" fmla="*/ 640080 w 1991360"/>
                <a:gd name="connsiteY0" fmla="*/ 0 h 1253067"/>
                <a:gd name="connsiteX1" fmla="*/ 589280 w 1991360"/>
                <a:gd name="connsiteY1" fmla="*/ 0 h 1253067"/>
                <a:gd name="connsiteX2" fmla="*/ 436880 w 1991360"/>
                <a:gd name="connsiteY2" fmla="*/ 0 h 1253067"/>
                <a:gd name="connsiteX3" fmla="*/ 0 w 1991360"/>
                <a:gd name="connsiteY3" fmla="*/ 436880 h 1253067"/>
                <a:gd name="connsiteX4" fmla="*/ 0 w 1991360"/>
                <a:gd name="connsiteY4" fmla="*/ 568960 h 1253067"/>
                <a:gd name="connsiteX5" fmla="*/ 684107 w 1991360"/>
                <a:gd name="connsiteY5" fmla="*/ 1253067 h 1253067"/>
                <a:gd name="connsiteX6" fmla="*/ 799254 w 1991360"/>
                <a:gd name="connsiteY6" fmla="*/ 1137920 h 1253067"/>
                <a:gd name="connsiteX7" fmla="*/ 1202267 w 1991360"/>
                <a:gd name="connsiteY7" fmla="*/ 1137920 h 1253067"/>
                <a:gd name="connsiteX8" fmla="*/ 1318895 w 1991360"/>
                <a:gd name="connsiteY8" fmla="*/ 1245447 h 1253067"/>
                <a:gd name="connsiteX9" fmla="*/ 1991360 w 1991360"/>
                <a:gd name="connsiteY9" fmla="*/ 582507 h 1253067"/>
                <a:gd name="connsiteX10" fmla="*/ 1991360 w 1991360"/>
                <a:gd name="connsiteY10" fmla="*/ 430107 h 1253067"/>
                <a:gd name="connsiteX11" fmla="*/ 1564640 w 1991360"/>
                <a:gd name="connsiteY11" fmla="*/ 3387 h 1253067"/>
                <a:gd name="connsiteX12" fmla="*/ 1354667 w 1991360"/>
                <a:gd name="connsiteY12" fmla="*/ 3387 h 1253067"/>
                <a:gd name="connsiteX13" fmla="*/ 1327574 w 1991360"/>
                <a:gd name="connsiteY13" fmla="*/ 30480 h 1253067"/>
                <a:gd name="connsiteX14" fmla="*/ 687493 w 1991360"/>
                <a:gd name="connsiteY14" fmla="*/ 30480 h 1253067"/>
                <a:gd name="connsiteX15" fmla="*/ 640080 w 1991360"/>
                <a:gd name="connsiteY15" fmla="*/ 0 h 1253067"/>
                <a:gd name="connsiteX0" fmla="*/ 640080 w 1991360"/>
                <a:gd name="connsiteY0" fmla="*/ 0 h 1253913"/>
                <a:gd name="connsiteX1" fmla="*/ 589280 w 1991360"/>
                <a:gd name="connsiteY1" fmla="*/ 0 h 1253913"/>
                <a:gd name="connsiteX2" fmla="*/ 436880 w 1991360"/>
                <a:gd name="connsiteY2" fmla="*/ 0 h 1253913"/>
                <a:gd name="connsiteX3" fmla="*/ 0 w 1991360"/>
                <a:gd name="connsiteY3" fmla="*/ 436880 h 1253913"/>
                <a:gd name="connsiteX4" fmla="*/ 0 w 1991360"/>
                <a:gd name="connsiteY4" fmla="*/ 568960 h 1253913"/>
                <a:gd name="connsiteX5" fmla="*/ 684107 w 1991360"/>
                <a:gd name="connsiteY5" fmla="*/ 1253067 h 1253913"/>
                <a:gd name="connsiteX6" fmla="*/ 799254 w 1991360"/>
                <a:gd name="connsiteY6" fmla="*/ 1137920 h 1253913"/>
                <a:gd name="connsiteX7" fmla="*/ 1202267 w 1991360"/>
                <a:gd name="connsiteY7" fmla="*/ 1137920 h 1253913"/>
                <a:gd name="connsiteX8" fmla="*/ 1317836 w 1991360"/>
                <a:gd name="connsiteY8" fmla="*/ 1253913 h 1253913"/>
                <a:gd name="connsiteX9" fmla="*/ 1991360 w 1991360"/>
                <a:gd name="connsiteY9" fmla="*/ 582507 h 1253913"/>
                <a:gd name="connsiteX10" fmla="*/ 1991360 w 1991360"/>
                <a:gd name="connsiteY10" fmla="*/ 430107 h 1253913"/>
                <a:gd name="connsiteX11" fmla="*/ 1564640 w 1991360"/>
                <a:gd name="connsiteY11" fmla="*/ 3387 h 1253913"/>
                <a:gd name="connsiteX12" fmla="*/ 1354667 w 1991360"/>
                <a:gd name="connsiteY12" fmla="*/ 3387 h 1253913"/>
                <a:gd name="connsiteX13" fmla="*/ 1327574 w 1991360"/>
                <a:gd name="connsiteY13" fmla="*/ 30480 h 1253913"/>
                <a:gd name="connsiteX14" fmla="*/ 687493 w 1991360"/>
                <a:gd name="connsiteY14" fmla="*/ 30480 h 1253913"/>
                <a:gd name="connsiteX15" fmla="*/ 640080 w 1991360"/>
                <a:gd name="connsiteY15" fmla="*/ 0 h 125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1360" h="1253913">
                  <a:moveTo>
                    <a:pt x="640080" y="0"/>
                  </a:moveTo>
                  <a:lnTo>
                    <a:pt x="589280" y="0"/>
                  </a:lnTo>
                  <a:lnTo>
                    <a:pt x="436880" y="0"/>
                  </a:lnTo>
                  <a:lnTo>
                    <a:pt x="0" y="436880"/>
                  </a:lnTo>
                  <a:lnTo>
                    <a:pt x="0" y="568960"/>
                  </a:lnTo>
                  <a:lnTo>
                    <a:pt x="684107" y="1253067"/>
                  </a:lnTo>
                  <a:lnTo>
                    <a:pt x="799254" y="1137920"/>
                  </a:lnTo>
                  <a:lnTo>
                    <a:pt x="1202267" y="1137920"/>
                  </a:lnTo>
                  <a:lnTo>
                    <a:pt x="1317836" y="1253913"/>
                  </a:lnTo>
                  <a:lnTo>
                    <a:pt x="1991360" y="582507"/>
                  </a:lnTo>
                  <a:lnTo>
                    <a:pt x="1991360" y="430107"/>
                  </a:lnTo>
                  <a:lnTo>
                    <a:pt x="1564640" y="3387"/>
                  </a:lnTo>
                  <a:lnTo>
                    <a:pt x="1354667" y="3387"/>
                  </a:lnTo>
                  <a:lnTo>
                    <a:pt x="1327574" y="30480"/>
                  </a:lnTo>
                  <a:lnTo>
                    <a:pt x="687493" y="30480"/>
                  </a:lnTo>
                  <a:lnTo>
                    <a:pt x="640080" y="0"/>
                  </a:lnTo>
                  <a:close/>
                </a:path>
              </a:pathLst>
            </a:custGeom>
            <a:solidFill>
              <a:schemeClr val="tx1">
                <a:alpha val="33000"/>
              </a:schemeClr>
            </a:solidFill>
            <a:ln cap="rnd">
              <a:solidFill>
                <a:srgbClr val="EA377D">
                  <a:alpha val="61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梯形 93">
              <a:extLst>
                <a:ext uri="{FF2B5EF4-FFF2-40B4-BE49-F238E27FC236}">
                  <a16:creationId xmlns:a16="http://schemas.microsoft.com/office/drawing/2014/main" id="{904BC454-A2B6-41F0-A812-B79E364FB891}"/>
                </a:ext>
              </a:extLst>
            </p:cNvPr>
            <p:cNvSpPr/>
            <p:nvPr/>
          </p:nvSpPr>
          <p:spPr>
            <a:xfrm rot="10800000">
              <a:off x="9243259" y="2075460"/>
              <a:ext cx="377397" cy="65153"/>
            </a:xfrm>
            <a:prstGeom prst="trapezoid">
              <a:avLst>
                <a:gd name="adj" fmla="val 92043"/>
              </a:avLst>
            </a:prstGeom>
            <a:solidFill>
              <a:schemeClr val="tx1"/>
            </a:solidFill>
            <a:ln cap="rnd">
              <a:solidFill>
                <a:srgbClr val="EA377D">
                  <a:alpha val="54000"/>
                </a:srgb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5F262C7-340D-48FC-8645-2D804C36C3A9}"/>
              </a:ext>
            </a:extLst>
          </p:cNvPr>
          <p:cNvSpPr txBox="1"/>
          <p:nvPr/>
        </p:nvSpPr>
        <p:spPr>
          <a:xfrm>
            <a:off x="4200638" y="2327451"/>
            <a:ext cx="128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2012.10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E958DA6-DE8D-4210-8542-6CAD238B6427}"/>
              </a:ext>
            </a:extLst>
          </p:cNvPr>
          <p:cNvSpPr txBox="1"/>
          <p:nvPr/>
        </p:nvSpPr>
        <p:spPr>
          <a:xfrm>
            <a:off x="5346133" y="1805578"/>
            <a:ext cx="128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2016.06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8753764-E40C-43B8-824B-4092273F2003}"/>
              </a:ext>
            </a:extLst>
          </p:cNvPr>
          <p:cNvSpPr txBox="1"/>
          <p:nvPr/>
        </p:nvSpPr>
        <p:spPr>
          <a:xfrm>
            <a:off x="5364368" y="2918968"/>
            <a:ext cx="128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2019.06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0ADA213-98A8-4AC3-83CA-B5BA2DFF50E0}"/>
              </a:ext>
            </a:extLst>
          </p:cNvPr>
          <p:cNvSpPr txBox="1"/>
          <p:nvPr/>
        </p:nvSpPr>
        <p:spPr>
          <a:xfrm>
            <a:off x="6545457" y="2361430"/>
            <a:ext cx="128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2020.04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2834028-6F22-437F-B905-4965DEA08129}"/>
              </a:ext>
            </a:extLst>
          </p:cNvPr>
          <p:cNvSpPr txBox="1"/>
          <p:nvPr/>
        </p:nvSpPr>
        <p:spPr>
          <a:xfrm>
            <a:off x="7693150" y="1803892"/>
            <a:ext cx="128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2020.09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8FAF694A-938E-4D2E-9FB3-6FC4905A1DC2}"/>
              </a:ext>
            </a:extLst>
          </p:cNvPr>
          <p:cNvSpPr txBox="1"/>
          <p:nvPr/>
        </p:nvSpPr>
        <p:spPr>
          <a:xfrm>
            <a:off x="7629489" y="2893699"/>
            <a:ext cx="128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2020.11.19</a:t>
            </a:r>
            <a:endParaRPr lang="zh-CN" altLang="en-US" sz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420EE2B-2A99-4B85-ADBA-61D95C7E1565}"/>
              </a:ext>
            </a:extLst>
          </p:cNvPr>
          <p:cNvSpPr txBox="1"/>
          <p:nvPr/>
        </p:nvSpPr>
        <p:spPr>
          <a:xfrm>
            <a:off x="9236511" y="2168458"/>
            <a:ext cx="175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5C1E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2024.1.1</a:t>
            </a:r>
            <a:endParaRPr lang="zh-CN" altLang="en-US" sz="2000" dirty="0">
              <a:solidFill>
                <a:srgbClr val="05C1E8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460241A-6E22-4173-ADAF-FBF77A5D3853}"/>
              </a:ext>
            </a:extLst>
          </p:cNvPr>
          <p:cNvGrpSpPr/>
          <p:nvPr/>
        </p:nvGrpSpPr>
        <p:grpSpPr>
          <a:xfrm>
            <a:off x="-62595" y="2794990"/>
            <a:ext cx="3170971" cy="45719"/>
            <a:chOff x="835456" y="4325226"/>
            <a:chExt cx="3170971" cy="45719"/>
          </a:xfrm>
        </p:grpSpPr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5F3F03A2-627B-4F34-B55F-2939807ACC4C}"/>
                </a:ext>
              </a:extLst>
            </p:cNvPr>
            <p:cNvCxnSpPr/>
            <p:nvPr/>
          </p:nvCxnSpPr>
          <p:spPr>
            <a:xfrm>
              <a:off x="835456" y="4351867"/>
              <a:ext cx="3170971" cy="0"/>
            </a:xfrm>
            <a:prstGeom prst="line">
              <a:avLst/>
            </a:prstGeom>
            <a:ln>
              <a:solidFill>
                <a:srgbClr val="EE36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27662F9-D71A-4F50-8CBD-B773926547FF}"/>
                </a:ext>
              </a:extLst>
            </p:cNvPr>
            <p:cNvSpPr/>
            <p:nvPr/>
          </p:nvSpPr>
          <p:spPr>
            <a:xfrm>
              <a:off x="835456" y="4325226"/>
              <a:ext cx="287866" cy="45719"/>
            </a:xfrm>
            <a:prstGeom prst="rect">
              <a:avLst/>
            </a:prstGeom>
            <a:solidFill>
              <a:srgbClr val="EE36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6FBFC0C-46D3-4BFC-9106-15128AE21510}"/>
              </a:ext>
            </a:extLst>
          </p:cNvPr>
          <p:cNvSpPr/>
          <p:nvPr/>
        </p:nvSpPr>
        <p:spPr>
          <a:xfrm rot="9900000">
            <a:off x="4438149" y="2450688"/>
            <a:ext cx="829733" cy="45719"/>
          </a:xfrm>
          <a:prstGeom prst="rect">
            <a:avLst/>
          </a:prstGeom>
          <a:solidFill>
            <a:srgbClr val="EA37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EF6B8E6B-2268-4D70-89F2-3F17336E4A24}"/>
              </a:ext>
            </a:extLst>
          </p:cNvPr>
          <p:cNvSpPr/>
          <p:nvPr/>
        </p:nvSpPr>
        <p:spPr>
          <a:xfrm rot="9900000">
            <a:off x="5579323" y="1904285"/>
            <a:ext cx="829733" cy="45719"/>
          </a:xfrm>
          <a:prstGeom prst="rect">
            <a:avLst/>
          </a:prstGeom>
          <a:solidFill>
            <a:srgbClr val="EA37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C2ED4AD-3900-4EF0-9EC5-83B1F1CF436A}"/>
              </a:ext>
            </a:extLst>
          </p:cNvPr>
          <p:cNvSpPr/>
          <p:nvPr/>
        </p:nvSpPr>
        <p:spPr>
          <a:xfrm rot="9900000">
            <a:off x="5572420" y="3029018"/>
            <a:ext cx="829733" cy="45719"/>
          </a:xfrm>
          <a:prstGeom prst="rect">
            <a:avLst/>
          </a:prstGeom>
          <a:solidFill>
            <a:srgbClr val="EA37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1CB8355-9F7C-42B3-8FD7-38023426634F}"/>
              </a:ext>
            </a:extLst>
          </p:cNvPr>
          <p:cNvSpPr/>
          <p:nvPr/>
        </p:nvSpPr>
        <p:spPr>
          <a:xfrm rot="9900000">
            <a:off x="6780663" y="2474735"/>
            <a:ext cx="829733" cy="45719"/>
          </a:xfrm>
          <a:prstGeom prst="rect">
            <a:avLst/>
          </a:prstGeom>
          <a:solidFill>
            <a:srgbClr val="EA37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B459A723-A8F5-4555-8DF9-CF4E1DB9495F}"/>
              </a:ext>
            </a:extLst>
          </p:cNvPr>
          <p:cNvSpPr/>
          <p:nvPr/>
        </p:nvSpPr>
        <p:spPr>
          <a:xfrm rot="9900000">
            <a:off x="7883698" y="1924041"/>
            <a:ext cx="829733" cy="45719"/>
          </a:xfrm>
          <a:prstGeom prst="rect">
            <a:avLst/>
          </a:prstGeom>
          <a:solidFill>
            <a:srgbClr val="EA37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414A5BB-7B63-4C32-AD9B-22456753CE23}"/>
              </a:ext>
            </a:extLst>
          </p:cNvPr>
          <p:cNvSpPr/>
          <p:nvPr/>
        </p:nvSpPr>
        <p:spPr>
          <a:xfrm rot="9900000">
            <a:off x="7823353" y="3020449"/>
            <a:ext cx="829733" cy="45719"/>
          </a:xfrm>
          <a:prstGeom prst="rect">
            <a:avLst/>
          </a:prstGeom>
          <a:solidFill>
            <a:srgbClr val="EA37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3D848D03-A098-42B9-B856-321F8430A3BC}"/>
              </a:ext>
            </a:extLst>
          </p:cNvPr>
          <p:cNvSpPr/>
          <p:nvPr/>
        </p:nvSpPr>
        <p:spPr>
          <a:xfrm rot="10800000">
            <a:off x="-542592" y="2058216"/>
            <a:ext cx="5052813" cy="4355874"/>
          </a:xfrm>
          <a:prstGeom prst="triangle">
            <a:avLst/>
          </a:prstGeom>
          <a:gradFill>
            <a:gsLst>
              <a:gs pos="0">
                <a:schemeClr val="tx1">
                  <a:alpha val="4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rgbClr val="F03480"/>
                </a:gs>
                <a:gs pos="100000">
                  <a:srgbClr val="EE365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EC79E3-9163-0ECB-D34D-1A8B309C4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5" b="11575"/>
          <a:stretch/>
        </p:blipFill>
        <p:spPr>
          <a:xfrm>
            <a:off x="-252826" y="3329247"/>
            <a:ext cx="6604241" cy="360901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FF58DE-0F0B-4A8B-86E2-CD950829A1A1}"/>
              </a:ext>
            </a:extLst>
          </p:cNvPr>
          <p:cNvSpPr/>
          <p:nvPr/>
        </p:nvSpPr>
        <p:spPr>
          <a:xfrm rot="16200000">
            <a:off x="-579827" y="496444"/>
            <a:ext cx="8727906" cy="5636430"/>
          </a:xfrm>
          <a:prstGeom prst="rect">
            <a:avLst/>
          </a:prstGeom>
          <a:noFill/>
          <a:ln w="254000">
            <a:gradFill>
              <a:gsLst>
                <a:gs pos="0">
                  <a:srgbClr val="DF0637"/>
                </a:gs>
                <a:gs pos="29000">
                  <a:srgbClr val="DF0637">
                    <a:alpha val="38000"/>
                  </a:srgbClr>
                </a:gs>
                <a:gs pos="67000">
                  <a:srgbClr val="DF063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899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853F3D4-90FD-4E3F-B980-60F5D38B85F8}"/>
              </a:ext>
            </a:extLst>
          </p:cNvPr>
          <p:cNvCxnSpPr/>
          <p:nvPr/>
        </p:nvCxnSpPr>
        <p:spPr>
          <a:xfrm>
            <a:off x="6872514" y="5682343"/>
            <a:ext cx="0" cy="1937657"/>
          </a:xfrm>
          <a:prstGeom prst="line">
            <a:avLst/>
          </a:prstGeom>
          <a:noFill/>
          <a:ln w="1270">
            <a:solidFill>
              <a:schemeClr val="bg1">
                <a:lumMod val="95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08213E02-2573-490C-BA12-C1EED97B1E2B}"/>
              </a:ext>
            </a:extLst>
          </p:cNvPr>
          <p:cNvSpPr txBox="1"/>
          <p:nvPr/>
        </p:nvSpPr>
        <p:spPr>
          <a:xfrm>
            <a:off x="1645087" y="6131927"/>
            <a:ext cx="88863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ctr"/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E051AE8-937B-478E-A232-AB709EA07C99}"/>
              </a:ext>
            </a:extLst>
          </p:cNvPr>
          <p:cNvGrpSpPr/>
          <p:nvPr/>
        </p:nvGrpSpPr>
        <p:grpSpPr>
          <a:xfrm>
            <a:off x="2226779" y="401999"/>
            <a:ext cx="2405523" cy="7346163"/>
            <a:chOff x="2226779" y="401999"/>
            <a:chExt cx="2405523" cy="7346163"/>
          </a:xfrm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712FCA64-A020-4E86-BE48-DA85A1F7ED84}"/>
                </a:ext>
              </a:extLst>
            </p:cNvPr>
            <p:cNvSpPr/>
            <p:nvPr/>
          </p:nvSpPr>
          <p:spPr>
            <a:xfrm flipH="1">
              <a:off x="2226779" y="401999"/>
              <a:ext cx="2405523" cy="7346163"/>
            </a:xfrm>
            <a:custGeom>
              <a:avLst/>
              <a:gdLst>
                <a:gd name="connsiteX0" fmla="*/ 0 w 1627179"/>
                <a:gd name="connsiteY0" fmla="*/ 0 h 5979886"/>
                <a:gd name="connsiteX1" fmla="*/ 0 w 1627179"/>
                <a:gd name="connsiteY1" fmla="*/ 1480457 h 5979886"/>
                <a:gd name="connsiteX2" fmla="*/ 1095829 w 1627179"/>
                <a:gd name="connsiteY2" fmla="*/ 2576286 h 5979886"/>
                <a:gd name="connsiteX3" fmla="*/ 1095829 w 1627179"/>
                <a:gd name="connsiteY3" fmla="*/ 5798457 h 5979886"/>
                <a:gd name="connsiteX4" fmla="*/ 1625600 w 1627179"/>
                <a:gd name="connsiteY4" fmla="*/ 5979886 h 597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179" h="5979886">
                  <a:moveTo>
                    <a:pt x="0" y="0"/>
                  </a:moveTo>
                  <a:lnTo>
                    <a:pt x="0" y="1480457"/>
                  </a:lnTo>
                  <a:lnTo>
                    <a:pt x="1095829" y="2576286"/>
                  </a:lnTo>
                  <a:lnTo>
                    <a:pt x="1095829" y="5798457"/>
                  </a:lnTo>
                  <a:cubicBezTo>
                    <a:pt x="1683652" y="5806509"/>
                    <a:pt x="1625600" y="5629107"/>
                    <a:pt x="1625600" y="5979886"/>
                  </a:cubicBez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07DA3B6-550F-476D-A640-6073480CC5C2}"/>
                </a:ext>
              </a:extLst>
            </p:cNvPr>
            <p:cNvSpPr/>
            <p:nvPr/>
          </p:nvSpPr>
          <p:spPr>
            <a:xfrm>
              <a:off x="2988129" y="4505101"/>
              <a:ext cx="59871" cy="1741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C47995DD-B8AC-416A-AD8B-64CD92415E82}"/>
              </a:ext>
            </a:extLst>
          </p:cNvPr>
          <p:cNvSpPr/>
          <p:nvPr/>
        </p:nvSpPr>
        <p:spPr>
          <a:xfrm>
            <a:off x="11834586" y="170227"/>
            <a:ext cx="59871" cy="1741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B876850-0B73-4A72-B02E-CE28C0745FFD}"/>
              </a:ext>
            </a:extLst>
          </p:cNvPr>
          <p:cNvGrpSpPr/>
          <p:nvPr/>
        </p:nvGrpSpPr>
        <p:grpSpPr>
          <a:xfrm>
            <a:off x="10383884" y="-471714"/>
            <a:ext cx="1960516" cy="5856514"/>
            <a:chOff x="10383884" y="-471714"/>
            <a:chExt cx="1960516" cy="5856514"/>
          </a:xfrm>
        </p:grpSpPr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66679A85-A3CE-4AE3-A78D-58CF60EE74D9}"/>
                </a:ext>
              </a:extLst>
            </p:cNvPr>
            <p:cNvSpPr/>
            <p:nvPr/>
          </p:nvSpPr>
          <p:spPr>
            <a:xfrm>
              <a:off x="10406744" y="-471714"/>
              <a:ext cx="1937656" cy="5856514"/>
            </a:xfrm>
            <a:custGeom>
              <a:avLst/>
              <a:gdLst>
                <a:gd name="connsiteX0" fmla="*/ 1458685 w 1937656"/>
                <a:gd name="connsiteY0" fmla="*/ 0 h 5856514"/>
                <a:gd name="connsiteX1" fmla="*/ 1458685 w 1937656"/>
                <a:gd name="connsiteY1" fmla="*/ 1008743 h 5856514"/>
                <a:gd name="connsiteX2" fmla="*/ 0 w 1937656"/>
                <a:gd name="connsiteY2" fmla="*/ 2467428 h 5856514"/>
                <a:gd name="connsiteX3" fmla="*/ 0 w 1937656"/>
                <a:gd name="connsiteY3" fmla="*/ 4811485 h 5856514"/>
                <a:gd name="connsiteX4" fmla="*/ 1937656 w 1937656"/>
                <a:gd name="connsiteY4" fmla="*/ 5856514 h 585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656" h="5856514">
                  <a:moveTo>
                    <a:pt x="1458685" y="0"/>
                  </a:moveTo>
                  <a:lnTo>
                    <a:pt x="1458685" y="1008743"/>
                  </a:lnTo>
                  <a:lnTo>
                    <a:pt x="0" y="2467428"/>
                  </a:lnTo>
                  <a:lnTo>
                    <a:pt x="0" y="4811485"/>
                  </a:lnTo>
                  <a:lnTo>
                    <a:pt x="1937656" y="5856514"/>
                  </a:ln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DC24330-321C-4632-921A-5F5E35BCBF35}"/>
                </a:ext>
              </a:extLst>
            </p:cNvPr>
            <p:cNvSpPr/>
            <p:nvPr/>
          </p:nvSpPr>
          <p:spPr>
            <a:xfrm>
              <a:off x="10383884" y="3064582"/>
              <a:ext cx="45719" cy="1875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5CE2CA18-CBC4-47C4-B8BB-03B80839A8D4}"/>
              </a:ext>
            </a:extLst>
          </p:cNvPr>
          <p:cNvSpPr/>
          <p:nvPr/>
        </p:nvSpPr>
        <p:spPr>
          <a:xfrm>
            <a:off x="6849654" y="5744740"/>
            <a:ext cx="45719" cy="187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25596B9-52A7-4B4D-87D4-F9546D5B3156}"/>
              </a:ext>
            </a:extLst>
          </p:cNvPr>
          <p:cNvGrpSpPr/>
          <p:nvPr/>
        </p:nvGrpSpPr>
        <p:grpSpPr>
          <a:xfrm>
            <a:off x="8345714" y="1364343"/>
            <a:ext cx="1627179" cy="5979886"/>
            <a:chOff x="8345714" y="1364343"/>
            <a:chExt cx="1627179" cy="5979886"/>
          </a:xfrm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E61FBFBA-A450-4FB7-8DE0-6214088FF1C9}"/>
                </a:ext>
              </a:extLst>
            </p:cNvPr>
            <p:cNvSpPr/>
            <p:nvPr/>
          </p:nvSpPr>
          <p:spPr>
            <a:xfrm>
              <a:off x="8345714" y="1364343"/>
              <a:ext cx="1627179" cy="5979886"/>
            </a:xfrm>
            <a:custGeom>
              <a:avLst/>
              <a:gdLst>
                <a:gd name="connsiteX0" fmla="*/ 0 w 1627179"/>
                <a:gd name="connsiteY0" fmla="*/ 0 h 5979886"/>
                <a:gd name="connsiteX1" fmla="*/ 0 w 1627179"/>
                <a:gd name="connsiteY1" fmla="*/ 1480457 h 5979886"/>
                <a:gd name="connsiteX2" fmla="*/ 1095829 w 1627179"/>
                <a:gd name="connsiteY2" fmla="*/ 2576286 h 5979886"/>
                <a:gd name="connsiteX3" fmla="*/ 1095829 w 1627179"/>
                <a:gd name="connsiteY3" fmla="*/ 5798457 h 5979886"/>
                <a:gd name="connsiteX4" fmla="*/ 1625600 w 1627179"/>
                <a:gd name="connsiteY4" fmla="*/ 5979886 h 597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179" h="5979886">
                  <a:moveTo>
                    <a:pt x="0" y="0"/>
                  </a:moveTo>
                  <a:lnTo>
                    <a:pt x="0" y="1480457"/>
                  </a:lnTo>
                  <a:lnTo>
                    <a:pt x="1095829" y="2576286"/>
                  </a:lnTo>
                  <a:lnTo>
                    <a:pt x="1095829" y="5798457"/>
                  </a:lnTo>
                  <a:cubicBezTo>
                    <a:pt x="1683652" y="5806509"/>
                    <a:pt x="1625600" y="5629107"/>
                    <a:pt x="1625600" y="5979886"/>
                  </a:cubicBez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10F66A07-8F66-475C-8E9F-06EFC776D996}"/>
                </a:ext>
              </a:extLst>
            </p:cNvPr>
            <p:cNvSpPr/>
            <p:nvPr/>
          </p:nvSpPr>
          <p:spPr>
            <a:xfrm>
              <a:off x="9418681" y="4354287"/>
              <a:ext cx="45719" cy="126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8B1A39CC-FDDA-43DF-953B-AF0A5CD821A6}"/>
              </a:ext>
            </a:extLst>
          </p:cNvPr>
          <p:cNvSpPr/>
          <p:nvPr/>
        </p:nvSpPr>
        <p:spPr>
          <a:xfrm>
            <a:off x="1718690" y="664633"/>
            <a:ext cx="8727906" cy="5636430"/>
          </a:xfrm>
          <a:prstGeom prst="rect">
            <a:avLst/>
          </a:prstGeom>
          <a:noFill/>
          <a:ln w="254000">
            <a:gradFill>
              <a:gsLst>
                <a:gs pos="0">
                  <a:srgbClr val="DF0637"/>
                </a:gs>
                <a:gs pos="53000">
                  <a:srgbClr val="DF0637">
                    <a:alpha val="38000"/>
                  </a:srgbClr>
                </a:gs>
                <a:gs pos="96000">
                  <a:srgbClr val="DF063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E7EE57-D6DE-08C9-D875-F69E31927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9627E7-EA86-5EC0-71FF-415A9441EDFA}"/>
              </a:ext>
            </a:extLst>
          </p:cNvPr>
          <p:cNvSpPr txBox="1"/>
          <p:nvPr/>
        </p:nvSpPr>
        <p:spPr>
          <a:xfrm>
            <a:off x="4081736" y="1998064"/>
            <a:ext cx="640725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-500" dirty="0">
                <a:solidFill>
                  <a:schemeClr val="bg1">
                    <a:alpha val="90000"/>
                  </a:schemeClr>
                </a:solidFill>
                <a:effectLst>
                  <a:outerShdw blurRad="254000" dist="127000" dir="2700000" algn="tl" rotWithShape="0">
                    <a:prstClr val="black">
                      <a:alpha val="20000"/>
                    </a:prstClr>
                  </a:outerShdw>
                </a:effectLst>
                <a:latin typeface="Cyberpunk Is Not Dead" panose="02000000000000000000" pitchFamily="50" charset="0"/>
                <a:ea typeface="等线" panose="02010600030101010101" pitchFamily="2" charset="-122"/>
              </a:rPr>
              <a:t>Cyber XDU</a:t>
            </a:r>
          </a:p>
          <a:p>
            <a:pPr algn="ctr"/>
            <a:endParaRPr lang="en-US" altLang="zh-CN" sz="4800" spc="-500" dirty="0">
              <a:solidFill>
                <a:schemeClr val="bg1">
                  <a:alpha val="90000"/>
                </a:schemeClr>
              </a:solidFill>
              <a:effectLst>
                <a:outerShdw blurRad="254000" dist="127000" dir="2700000" algn="tl" rotWithShape="0">
                  <a:prstClr val="black">
                    <a:alpha val="20000"/>
                  </a:prstClr>
                </a:outerShdw>
              </a:effectLst>
              <a:latin typeface="Cyberpunk Is Not Dead" panose="02000000000000000000" pitchFamily="50" charset="0"/>
              <a:ea typeface="等线" panose="02010600030101010101" pitchFamily="2" charset="-122"/>
            </a:endParaRPr>
          </a:p>
          <a:p>
            <a:pPr algn="ctr"/>
            <a:r>
              <a:rPr lang="en-US" altLang="zh-CN" sz="4800" spc="-500" dirty="0">
                <a:solidFill>
                  <a:schemeClr val="bg1">
                    <a:alpha val="90000"/>
                  </a:schemeClr>
                </a:solidFill>
                <a:effectLst>
                  <a:outerShdw blurRad="254000" dist="127000" dir="2700000" algn="tl" rotWithShape="0">
                    <a:prstClr val="black">
                      <a:alpha val="20000"/>
                    </a:prstClr>
                  </a:outerShdw>
                </a:effectLst>
                <a:latin typeface="Cyberpunk Is Not Dead" panose="02000000000000000000" pitchFamily="50" charset="0"/>
                <a:ea typeface="等线" panose="02010600030101010101" pitchFamily="2" charset="-122"/>
              </a:rPr>
              <a:t>THANKS</a:t>
            </a:r>
          </a:p>
          <a:p>
            <a:pPr algn="ctr"/>
            <a:endParaRPr lang="zh-CN" altLang="en-US" sz="1600" dirty="0">
              <a:solidFill>
                <a:schemeClr val="bg1">
                  <a:alpha val="90000"/>
                </a:schemeClr>
              </a:solidFill>
              <a:effectLst>
                <a:outerShdw blurRad="254000" dist="127000" dir="2700000" algn="tl" rotWithShape="0">
                  <a:prstClr val="black">
                    <a:alpha val="20000"/>
                  </a:prstClr>
                </a:outerShdw>
              </a:effectLst>
              <a:latin typeface="Cyberpunk Is Not Dea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9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图片包含 游戏机, 飞机, 画&#10;&#10;描述已自动生成">
            <a:extLst>
              <a:ext uri="{FF2B5EF4-FFF2-40B4-BE49-F238E27FC236}">
                <a16:creationId xmlns:a16="http://schemas.microsoft.com/office/drawing/2014/main" id="{97C4C2B4-0D93-491B-95ED-CDD7A69C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5483627" y="179932"/>
            <a:ext cx="1224746" cy="328932"/>
          </a:xfrm>
          <a:prstGeom prst="rect">
            <a:avLst/>
          </a:pr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CE381554-6E9F-41DB-B1EB-E1704001A7CD}"/>
              </a:ext>
            </a:extLst>
          </p:cNvPr>
          <p:cNvSpPr/>
          <p:nvPr/>
        </p:nvSpPr>
        <p:spPr>
          <a:xfrm>
            <a:off x="10658087" y="6452293"/>
            <a:ext cx="1193336" cy="107267"/>
          </a:xfrm>
          <a:custGeom>
            <a:avLst/>
            <a:gdLst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3913414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32373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55032 w 4169229"/>
              <a:gd name="connsiteY11" fmla="*/ 0 h 669471"/>
              <a:gd name="connsiteX12" fmla="*/ 4169229 w 4169229"/>
              <a:gd name="connsiteY12" fmla="*/ 0 h 66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69229" h="669471">
                <a:moveTo>
                  <a:pt x="4169229" y="0"/>
                </a:moveTo>
                <a:lnTo>
                  <a:pt x="4169229" y="604157"/>
                </a:lnTo>
                <a:lnTo>
                  <a:pt x="3907972" y="604157"/>
                </a:lnTo>
                <a:lnTo>
                  <a:pt x="3842658" y="669471"/>
                </a:lnTo>
                <a:lnTo>
                  <a:pt x="1997529" y="669471"/>
                </a:lnTo>
                <a:lnTo>
                  <a:pt x="1845129" y="549728"/>
                </a:lnTo>
                <a:lnTo>
                  <a:pt x="604157" y="549728"/>
                </a:lnTo>
                <a:lnTo>
                  <a:pt x="511629" y="609600"/>
                </a:lnTo>
                <a:lnTo>
                  <a:pt x="0" y="609600"/>
                </a:lnTo>
                <a:lnTo>
                  <a:pt x="0" y="413657"/>
                </a:lnTo>
                <a:lnTo>
                  <a:pt x="4043703" y="413657"/>
                </a:lnTo>
                <a:lnTo>
                  <a:pt x="4055032" y="0"/>
                </a:lnTo>
                <a:lnTo>
                  <a:pt x="4169229" y="0"/>
                </a:lnTo>
                <a:close/>
              </a:path>
            </a:pathLst>
          </a:custGeom>
          <a:solidFill>
            <a:srgbClr val="DF0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30D87CB-575C-4CB1-B257-0F34AF65D253}"/>
              </a:ext>
            </a:extLst>
          </p:cNvPr>
          <p:cNvSpPr/>
          <p:nvPr/>
        </p:nvSpPr>
        <p:spPr>
          <a:xfrm>
            <a:off x="-257695" y="2601884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D62791D4-6A51-4875-A9FD-67DFBD2704AA}"/>
              </a:ext>
            </a:extLst>
          </p:cNvPr>
          <p:cNvSpPr/>
          <p:nvPr/>
        </p:nvSpPr>
        <p:spPr>
          <a:xfrm flipH="1" flipV="1">
            <a:off x="-257695" y="-281282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ECEBF097-7A9B-498C-9A20-4F8EB364B97A}"/>
              </a:ext>
            </a:extLst>
          </p:cNvPr>
          <p:cNvSpPr/>
          <p:nvPr/>
        </p:nvSpPr>
        <p:spPr>
          <a:xfrm>
            <a:off x="2202873" y="2222664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BE1EB34F-8758-44ED-A36F-979A92EE2C1B}"/>
              </a:ext>
            </a:extLst>
          </p:cNvPr>
          <p:cNvSpPr/>
          <p:nvPr/>
        </p:nvSpPr>
        <p:spPr>
          <a:xfrm flipV="1">
            <a:off x="-2161309" y="1674120"/>
            <a:ext cx="7240050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6929DBB-DCA6-43DF-B043-6B0355544717}"/>
              </a:ext>
            </a:extLst>
          </p:cNvPr>
          <p:cNvGrpSpPr/>
          <p:nvPr/>
        </p:nvGrpSpPr>
        <p:grpSpPr>
          <a:xfrm>
            <a:off x="11805263" y="2934293"/>
            <a:ext cx="92320" cy="1085676"/>
            <a:chOff x="11805263" y="3082781"/>
            <a:chExt cx="92320" cy="108567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4DE6BAD-BBF2-4ED1-A27A-4F0B0222803C}"/>
                </a:ext>
              </a:extLst>
            </p:cNvPr>
            <p:cNvSpPr/>
            <p:nvPr/>
          </p:nvSpPr>
          <p:spPr>
            <a:xfrm>
              <a:off x="11808971" y="3082781"/>
              <a:ext cx="84904" cy="849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E58FAEE5-129D-4756-A40F-2C22B4685807}"/>
                </a:ext>
              </a:extLst>
            </p:cNvPr>
            <p:cNvSpPr/>
            <p:nvPr/>
          </p:nvSpPr>
          <p:spPr>
            <a:xfrm>
              <a:off x="11808971" y="3268630"/>
              <a:ext cx="84904" cy="849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C20635C-8836-4793-9297-6F30226600C5}"/>
                </a:ext>
              </a:extLst>
            </p:cNvPr>
            <p:cNvSpPr/>
            <p:nvPr/>
          </p:nvSpPr>
          <p:spPr>
            <a:xfrm>
              <a:off x="11805263" y="3450771"/>
              <a:ext cx="92320" cy="92320"/>
            </a:xfrm>
            <a:prstGeom prst="ellipse">
              <a:avLst/>
            </a:prstGeom>
            <a:noFill/>
            <a:ln w="12700">
              <a:solidFill>
                <a:srgbClr val="EE36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A10DAE8-194F-428E-9439-BF18949544AB}"/>
                </a:ext>
              </a:extLst>
            </p:cNvPr>
            <p:cNvSpPr/>
            <p:nvPr/>
          </p:nvSpPr>
          <p:spPr>
            <a:xfrm>
              <a:off x="11808971" y="3640328"/>
              <a:ext cx="84904" cy="849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ACDD255-C79B-4080-93AC-C4AA407818FF}"/>
                </a:ext>
              </a:extLst>
            </p:cNvPr>
            <p:cNvSpPr/>
            <p:nvPr/>
          </p:nvSpPr>
          <p:spPr>
            <a:xfrm>
              <a:off x="11808971" y="3826177"/>
              <a:ext cx="84904" cy="849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452448E-4196-4CF6-A4E7-AF820004EB36}"/>
                </a:ext>
              </a:extLst>
            </p:cNvPr>
            <p:cNvCxnSpPr>
              <a:cxnSpLocks/>
            </p:cNvCxnSpPr>
            <p:nvPr/>
          </p:nvCxnSpPr>
          <p:spPr>
            <a:xfrm>
              <a:off x="11851423" y="4003207"/>
              <a:ext cx="0" cy="165250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3D92E67-3D04-4767-92A8-A6A0AB6CB2A7}"/>
              </a:ext>
            </a:extLst>
          </p:cNvPr>
          <p:cNvSpPr txBox="1"/>
          <p:nvPr/>
        </p:nvSpPr>
        <p:spPr>
          <a:xfrm>
            <a:off x="175913" y="1720840"/>
            <a:ext cx="369332" cy="3416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FUTUREDESIGN</a:t>
            </a:r>
            <a:endParaRPr lang="zh-CN" altLang="en-US" sz="12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991FBD4-1F19-4954-8043-DEE13248B3BC}"/>
              </a:ext>
            </a:extLst>
          </p:cNvPr>
          <p:cNvGrpSpPr/>
          <p:nvPr/>
        </p:nvGrpSpPr>
        <p:grpSpPr>
          <a:xfrm>
            <a:off x="179540" y="176034"/>
            <a:ext cx="289894" cy="314682"/>
            <a:chOff x="294634" y="399801"/>
            <a:chExt cx="376990" cy="40922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DA40AF1-27FC-49EB-A70E-A5D795A3F2CB}"/>
                </a:ext>
              </a:extLst>
            </p:cNvPr>
            <p:cNvSpPr/>
            <p:nvPr/>
          </p:nvSpPr>
          <p:spPr>
            <a:xfrm>
              <a:off x="294634" y="399801"/>
              <a:ext cx="174724" cy="174724"/>
            </a:xfrm>
            <a:prstGeom prst="rect">
              <a:avLst/>
            </a:prstGeom>
            <a:solidFill>
              <a:srgbClr val="05C1E8">
                <a:alpha val="45000"/>
              </a:srgbClr>
            </a:solidFill>
            <a:ln w="12700">
              <a:solidFill>
                <a:srgbClr val="05C1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9D223F5-40B0-4ED5-8419-826839E16B56}"/>
                </a:ext>
              </a:extLst>
            </p:cNvPr>
            <p:cNvSpPr/>
            <p:nvPr/>
          </p:nvSpPr>
          <p:spPr>
            <a:xfrm>
              <a:off x="381996" y="519399"/>
              <a:ext cx="289628" cy="289628"/>
            </a:xfrm>
            <a:prstGeom prst="rect">
              <a:avLst/>
            </a:prstGeom>
            <a:solidFill>
              <a:srgbClr val="05C1E8"/>
            </a:solidFill>
            <a:ln w="12700">
              <a:solidFill>
                <a:srgbClr val="05C1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3EF2068E-5F84-4349-9AB9-1FB998572A35}"/>
              </a:ext>
            </a:extLst>
          </p:cNvPr>
          <p:cNvSpPr/>
          <p:nvPr/>
        </p:nvSpPr>
        <p:spPr>
          <a:xfrm rot="5400000">
            <a:off x="263342" y="6455642"/>
            <a:ext cx="134358" cy="134357"/>
          </a:xfrm>
          <a:prstGeom prst="rect">
            <a:avLst/>
          </a:prstGeom>
          <a:solidFill>
            <a:srgbClr val="DF0637">
              <a:alpha val="45000"/>
            </a:srgbClr>
          </a:solidFill>
          <a:ln w="12700">
            <a:solidFill>
              <a:srgbClr val="DF06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8B9ABDE-E336-49DA-B849-395E1BEEF533}"/>
              </a:ext>
            </a:extLst>
          </p:cNvPr>
          <p:cNvSpPr/>
          <p:nvPr/>
        </p:nvSpPr>
        <p:spPr>
          <a:xfrm rot="5400000">
            <a:off x="11784244" y="268267"/>
            <a:ext cx="134358" cy="134357"/>
          </a:xfrm>
          <a:prstGeom prst="rect">
            <a:avLst/>
          </a:prstGeom>
          <a:solidFill>
            <a:srgbClr val="EB3251">
              <a:alpha val="45000"/>
            </a:srgbClr>
          </a:solidFill>
          <a:ln w="12700">
            <a:solidFill>
              <a:srgbClr val="EB3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08D8EC-80CE-4D32-AECC-6B1F816B213B}"/>
              </a:ext>
            </a:extLst>
          </p:cNvPr>
          <p:cNvGrpSpPr/>
          <p:nvPr/>
        </p:nvGrpSpPr>
        <p:grpSpPr>
          <a:xfrm>
            <a:off x="797076" y="1630721"/>
            <a:ext cx="3342639" cy="2047965"/>
            <a:chOff x="797076" y="1812175"/>
            <a:chExt cx="3342639" cy="2047965"/>
          </a:xfrm>
        </p:grpSpPr>
        <p:sp>
          <p:nvSpPr>
            <p:cNvPr id="46" name="矩形: 剪去对角 45">
              <a:extLst>
                <a:ext uri="{FF2B5EF4-FFF2-40B4-BE49-F238E27FC236}">
                  <a16:creationId xmlns:a16="http://schemas.microsoft.com/office/drawing/2014/main" id="{FEA1DC83-2B5D-4C4F-B145-7766F99E95C5}"/>
                </a:ext>
              </a:extLst>
            </p:cNvPr>
            <p:cNvSpPr/>
            <p:nvPr/>
          </p:nvSpPr>
          <p:spPr>
            <a:xfrm>
              <a:off x="824679" y="1812175"/>
              <a:ext cx="3315036" cy="2038185"/>
            </a:xfrm>
            <a:prstGeom prst="snip2DiagRect">
              <a:avLst>
                <a:gd name="adj1" fmla="val 0"/>
                <a:gd name="adj2" fmla="val 10381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直角三角形 1">
              <a:extLst>
                <a:ext uri="{FF2B5EF4-FFF2-40B4-BE49-F238E27FC236}">
                  <a16:creationId xmlns:a16="http://schemas.microsoft.com/office/drawing/2014/main" id="{17580946-E319-4645-905C-365AB7A7B3A1}"/>
                </a:ext>
              </a:extLst>
            </p:cNvPr>
            <p:cNvSpPr/>
            <p:nvPr/>
          </p:nvSpPr>
          <p:spPr>
            <a:xfrm>
              <a:off x="797076" y="3721232"/>
              <a:ext cx="138908" cy="138908"/>
            </a:xfrm>
            <a:prstGeom prst="rtTriangle">
              <a:avLst/>
            </a:prstGeom>
            <a:solidFill>
              <a:srgbClr val="DF0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2E0B0CF-9C22-460D-89BE-56B4BFA6A02A}"/>
              </a:ext>
            </a:extLst>
          </p:cNvPr>
          <p:cNvGrpSpPr/>
          <p:nvPr/>
        </p:nvGrpSpPr>
        <p:grpSpPr>
          <a:xfrm>
            <a:off x="4453927" y="1630721"/>
            <a:ext cx="3335741" cy="2047965"/>
            <a:chOff x="4453927" y="1812175"/>
            <a:chExt cx="3335741" cy="2047965"/>
          </a:xfrm>
        </p:grpSpPr>
        <p:sp>
          <p:nvSpPr>
            <p:cNvPr id="49" name="矩形: 剪去对角 48">
              <a:extLst>
                <a:ext uri="{FF2B5EF4-FFF2-40B4-BE49-F238E27FC236}">
                  <a16:creationId xmlns:a16="http://schemas.microsoft.com/office/drawing/2014/main" id="{70885C20-CF14-4EE1-9149-CA887711AFC8}"/>
                </a:ext>
              </a:extLst>
            </p:cNvPr>
            <p:cNvSpPr/>
            <p:nvPr/>
          </p:nvSpPr>
          <p:spPr>
            <a:xfrm>
              <a:off x="4474632" y="1812175"/>
              <a:ext cx="3315036" cy="2038185"/>
            </a:xfrm>
            <a:prstGeom prst="snip2DiagRect">
              <a:avLst>
                <a:gd name="adj1" fmla="val 0"/>
                <a:gd name="adj2" fmla="val 10381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B685ACB6-13AA-4003-A2AE-70B3CD5F67D9}"/>
                </a:ext>
              </a:extLst>
            </p:cNvPr>
            <p:cNvSpPr/>
            <p:nvPr/>
          </p:nvSpPr>
          <p:spPr>
            <a:xfrm>
              <a:off x="4453927" y="3721232"/>
              <a:ext cx="138908" cy="138908"/>
            </a:xfrm>
            <a:prstGeom prst="rtTriangle">
              <a:avLst/>
            </a:prstGeom>
            <a:solidFill>
              <a:srgbClr val="DF0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31C68D-FA19-47E3-9BCF-E1B657B6258E}"/>
              </a:ext>
            </a:extLst>
          </p:cNvPr>
          <p:cNvGrpSpPr/>
          <p:nvPr/>
        </p:nvGrpSpPr>
        <p:grpSpPr>
          <a:xfrm>
            <a:off x="8162028" y="1630720"/>
            <a:ext cx="3354478" cy="2047966"/>
            <a:chOff x="8162028" y="1812174"/>
            <a:chExt cx="3354478" cy="2047966"/>
          </a:xfrm>
        </p:grpSpPr>
        <p:sp>
          <p:nvSpPr>
            <p:cNvPr id="51" name="矩形: 剪去对角 50">
              <a:extLst>
                <a:ext uri="{FF2B5EF4-FFF2-40B4-BE49-F238E27FC236}">
                  <a16:creationId xmlns:a16="http://schemas.microsoft.com/office/drawing/2014/main" id="{F579EAD3-BF19-47D1-9DD8-4B8377D17E4A}"/>
                </a:ext>
              </a:extLst>
            </p:cNvPr>
            <p:cNvSpPr/>
            <p:nvPr/>
          </p:nvSpPr>
          <p:spPr>
            <a:xfrm>
              <a:off x="8201470" y="1812174"/>
              <a:ext cx="3315036" cy="2038185"/>
            </a:xfrm>
            <a:prstGeom prst="snip2DiagRect">
              <a:avLst>
                <a:gd name="adj1" fmla="val 0"/>
                <a:gd name="adj2" fmla="val 10381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290E5E7B-EF84-4878-838B-32573EC202A6}"/>
                </a:ext>
              </a:extLst>
            </p:cNvPr>
            <p:cNvSpPr/>
            <p:nvPr/>
          </p:nvSpPr>
          <p:spPr>
            <a:xfrm>
              <a:off x="8162028" y="3721232"/>
              <a:ext cx="138908" cy="138908"/>
            </a:xfrm>
            <a:prstGeom prst="rtTriangle">
              <a:avLst/>
            </a:prstGeom>
            <a:solidFill>
              <a:srgbClr val="DF0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C12B404-EA73-43DC-802B-8F6D45CCD36D}"/>
              </a:ext>
            </a:extLst>
          </p:cNvPr>
          <p:cNvCxnSpPr>
            <a:cxnSpLocks/>
          </p:cNvCxnSpPr>
          <p:nvPr/>
        </p:nvCxnSpPr>
        <p:spPr>
          <a:xfrm>
            <a:off x="7232073" y="4405745"/>
            <a:ext cx="5170516" cy="0"/>
          </a:xfrm>
          <a:prstGeom prst="line">
            <a:avLst/>
          </a:prstGeom>
          <a:ln>
            <a:solidFill>
              <a:srgbClr val="DF0637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BF986D2-7AC1-4C0C-B7DB-BABB40AD6A54}"/>
              </a:ext>
            </a:extLst>
          </p:cNvPr>
          <p:cNvSpPr/>
          <p:nvPr/>
        </p:nvSpPr>
        <p:spPr>
          <a:xfrm>
            <a:off x="7239070" y="4194590"/>
            <a:ext cx="353786" cy="45719"/>
          </a:xfrm>
          <a:prstGeom prst="rect">
            <a:avLst/>
          </a:prstGeom>
          <a:solidFill>
            <a:srgbClr val="DF0637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8E67032-50AA-4BB3-B567-E8B72FC7A310}"/>
              </a:ext>
            </a:extLst>
          </p:cNvPr>
          <p:cNvCxnSpPr>
            <a:cxnSpLocks/>
          </p:cNvCxnSpPr>
          <p:nvPr/>
        </p:nvCxnSpPr>
        <p:spPr>
          <a:xfrm>
            <a:off x="835456" y="5796885"/>
            <a:ext cx="8580873" cy="0"/>
          </a:xfrm>
          <a:prstGeom prst="line">
            <a:avLst/>
          </a:prstGeom>
          <a:ln>
            <a:solidFill>
              <a:srgbClr val="DF0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6FDA601-7CB2-47E1-87FD-F791627ABC9A}"/>
              </a:ext>
            </a:extLst>
          </p:cNvPr>
          <p:cNvSpPr txBox="1"/>
          <p:nvPr/>
        </p:nvSpPr>
        <p:spPr>
          <a:xfrm>
            <a:off x="700739" y="4769305"/>
            <a:ext cx="5781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alpha val="55000"/>
                  </a:schemeClr>
                </a:solidFill>
                <a:latin typeface="+mn-ea"/>
              </a:rPr>
              <a:t>THE REAL YOU </a:t>
            </a:r>
          </a:p>
          <a:p>
            <a:r>
              <a:rPr lang="en-US" altLang="zh-CN" sz="2800" dirty="0">
                <a:solidFill>
                  <a:schemeClr val="bg1">
                    <a:alpha val="5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IS NOT ENOUGH</a:t>
            </a:r>
            <a:endParaRPr lang="zh-CN" altLang="en-US" sz="2800" dirty="0">
              <a:solidFill>
                <a:schemeClr val="bg1">
                  <a:alpha val="5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A5549EC-103D-4C60-B52A-D157ACE2C0D5}"/>
              </a:ext>
            </a:extLst>
          </p:cNvPr>
          <p:cNvSpPr txBox="1"/>
          <p:nvPr/>
        </p:nvSpPr>
        <p:spPr>
          <a:xfrm>
            <a:off x="759972" y="5881911"/>
            <a:ext cx="10506568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bg1">
                    <a:alpha val="65000"/>
                  </a:schemeClr>
                </a:solidFill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lnSpc>
                <a:spcPct val="150000"/>
              </a:lnSpc>
            </a:pPr>
            <a:endParaRPr lang="zh-CN" altLang="en-US" sz="800" dirty="0">
              <a:solidFill>
                <a:schemeClr val="bg1">
                  <a:alpha val="65000"/>
                </a:schemeClr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DB5248-6966-47A8-A5D6-744BE40E3B9B}"/>
              </a:ext>
            </a:extLst>
          </p:cNvPr>
          <p:cNvSpPr txBox="1"/>
          <p:nvPr/>
        </p:nvSpPr>
        <p:spPr>
          <a:xfrm>
            <a:off x="770792" y="3820705"/>
            <a:ext cx="4176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STUDENT CENTER</a:t>
            </a:r>
            <a:endParaRPr lang="zh-CN" altLang="en-US" sz="105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5036ABC-C66A-4C8C-A917-398D5237E2F3}"/>
              </a:ext>
            </a:extLst>
          </p:cNvPr>
          <p:cNvGrpSpPr/>
          <p:nvPr/>
        </p:nvGrpSpPr>
        <p:grpSpPr>
          <a:xfrm>
            <a:off x="835456" y="4143772"/>
            <a:ext cx="3170971" cy="45719"/>
            <a:chOff x="835456" y="4325226"/>
            <a:chExt cx="3170971" cy="45719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159643F-6783-4BDC-90DD-13C4D1DFF323}"/>
                </a:ext>
              </a:extLst>
            </p:cNvPr>
            <p:cNvCxnSpPr/>
            <p:nvPr/>
          </p:nvCxnSpPr>
          <p:spPr>
            <a:xfrm>
              <a:off x="835456" y="4351867"/>
              <a:ext cx="3170971" cy="0"/>
            </a:xfrm>
            <a:prstGeom prst="line">
              <a:avLst/>
            </a:prstGeom>
            <a:ln>
              <a:solidFill>
                <a:srgbClr val="EE36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8D0496B-84AF-4B72-B4A2-3B6F5AEAF0A9}"/>
                </a:ext>
              </a:extLst>
            </p:cNvPr>
            <p:cNvSpPr/>
            <p:nvPr/>
          </p:nvSpPr>
          <p:spPr>
            <a:xfrm>
              <a:off x="835456" y="4325226"/>
              <a:ext cx="287866" cy="45719"/>
            </a:xfrm>
            <a:prstGeom prst="rect">
              <a:avLst/>
            </a:prstGeom>
            <a:solidFill>
              <a:srgbClr val="EE36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0CF3487-C070-434E-98AB-95C5D59528A6}"/>
              </a:ext>
            </a:extLst>
          </p:cNvPr>
          <p:cNvSpPr txBox="1"/>
          <p:nvPr/>
        </p:nvSpPr>
        <p:spPr>
          <a:xfrm>
            <a:off x="4411416" y="3814783"/>
            <a:ext cx="3516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CTEACHING BUILDING</a:t>
            </a:r>
            <a:endParaRPr lang="zh-CN" altLang="en-US" sz="105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05812B90-2344-44A6-97AD-B77961AB6927}"/>
              </a:ext>
            </a:extLst>
          </p:cNvPr>
          <p:cNvCxnSpPr/>
          <p:nvPr/>
        </p:nvCxnSpPr>
        <p:spPr>
          <a:xfrm>
            <a:off x="4506910" y="4170413"/>
            <a:ext cx="3170971" cy="0"/>
          </a:xfrm>
          <a:prstGeom prst="line">
            <a:avLst/>
          </a:prstGeom>
          <a:ln>
            <a:solidFill>
              <a:srgbClr val="EE3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153FE1F1-8B0A-46CF-9F86-00B4D5CB9521}"/>
              </a:ext>
            </a:extLst>
          </p:cNvPr>
          <p:cNvSpPr/>
          <p:nvPr/>
        </p:nvSpPr>
        <p:spPr>
          <a:xfrm>
            <a:off x="4506910" y="4143772"/>
            <a:ext cx="287866" cy="45719"/>
          </a:xfrm>
          <a:prstGeom prst="rect">
            <a:avLst/>
          </a:prstGeom>
          <a:solidFill>
            <a:srgbClr val="EE36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E575A0D-D66E-4B5B-9FBD-7F60609C8934}"/>
              </a:ext>
            </a:extLst>
          </p:cNvPr>
          <p:cNvSpPr txBox="1"/>
          <p:nvPr/>
        </p:nvSpPr>
        <p:spPr>
          <a:xfrm>
            <a:off x="8238859" y="3806649"/>
            <a:ext cx="3516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GYMNASIUM</a:t>
            </a:r>
            <a:endParaRPr lang="zh-CN" altLang="en-US" sz="1050" spc="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E6BB06A-6C49-4995-9389-E1B3176E82B1}"/>
              </a:ext>
            </a:extLst>
          </p:cNvPr>
          <p:cNvGrpSpPr/>
          <p:nvPr/>
        </p:nvGrpSpPr>
        <p:grpSpPr>
          <a:xfrm>
            <a:off x="8314344" y="4143772"/>
            <a:ext cx="3170971" cy="45719"/>
            <a:chOff x="835456" y="4325226"/>
            <a:chExt cx="3170971" cy="45719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D68ADBED-E6C9-48F5-897B-E4C932AF9D1D}"/>
                </a:ext>
              </a:extLst>
            </p:cNvPr>
            <p:cNvCxnSpPr/>
            <p:nvPr/>
          </p:nvCxnSpPr>
          <p:spPr>
            <a:xfrm>
              <a:off x="835456" y="4351867"/>
              <a:ext cx="3170971" cy="0"/>
            </a:xfrm>
            <a:prstGeom prst="line">
              <a:avLst/>
            </a:prstGeom>
            <a:ln>
              <a:solidFill>
                <a:srgbClr val="EE36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8E06886F-8238-45D5-A5DA-ADFC33BB8F13}"/>
                </a:ext>
              </a:extLst>
            </p:cNvPr>
            <p:cNvSpPr/>
            <p:nvPr/>
          </p:nvSpPr>
          <p:spPr>
            <a:xfrm>
              <a:off x="835456" y="4325226"/>
              <a:ext cx="287866" cy="45719"/>
            </a:xfrm>
            <a:prstGeom prst="rect">
              <a:avLst/>
            </a:prstGeom>
            <a:solidFill>
              <a:srgbClr val="EE36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60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44">
              <a:schemeClr val="tx1">
                <a:lumMod val="75000"/>
                <a:lumOff val="25000"/>
              </a:schemeClr>
            </a:gs>
            <a:gs pos="33000">
              <a:schemeClr val="tx1">
                <a:lumMod val="85000"/>
                <a:lumOff val="15000"/>
              </a:schemeClr>
            </a:gs>
            <a:gs pos="73000">
              <a:schemeClr val="tx1">
                <a:lumMod val="95000"/>
                <a:lumOff val="5000"/>
              </a:schemeClr>
            </a:gs>
            <a:gs pos="51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38766B-7E21-7F48-0971-0A6C2DDEC814}"/>
              </a:ext>
            </a:extLst>
          </p:cNvPr>
          <p:cNvSpPr txBox="1"/>
          <p:nvPr/>
        </p:nvSpPr>
        <p:spPr>
          <a:xfrm>
            <a:off x="3153376" y="4412824"/>
            <a:ext cx="563006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lumMod val="50000"/>
                    <a:alpha val="2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ONE</a:t>
            </a:r>
            <a:endParaRPr lang="zh-CN" altLang="en-US" sz="19900" dirty="0">
              <a:solidFill>
                <a:schemeClr val="bg1">
                  <a:lumMod val="50000"/>
                  <a:alpha val="2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5DE9156-E4E2-4965-BAC3-9F38D0493F2B}"/>
              </a:ext>
            </a:extLst>
          </p:cNvPr>
          <p:cNvGrpSpPr/>
          <p:nvPr/>
        </p:nvGrpSpPr>
        <p:grpSpPr>
          <a:xfrm>
            <a:off x="2226779" y="401999"/>
            <a:ext cx="2405523" cy="7346163"/>
            <a:chOff x="2226779" y="401999"/>
            <a:chExt cx="2405523" cy="7346163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2909648B-D9F8-4676-82F7-EB0B796EFB5C}"/>
                </a:ext>
              </a:extLst>
            </p:cNvPr>
            <p:cNvSpPr/>
            <p:nvPr/>
          </p:nvSpPr>
          <p:spPr>
            <a:xfrm flipH="1">
              <a:off x="2226779" y="401999"/>
              <a:ext cx="2405523" cy="7346163"/>
            </a:xfrm>
            <a:custGeom>
              <a:avLst/>
              <a:gdLst>
                <a:gd name="connsiteX0" fmla="*/ 0 w 1627179"/>
                <a:gd name="connsiteY0" fmla="*/ 0 h 5979886"/>
                <a:gd name="connsiteX1" fmla="*/ 0 w 1627179"/>
                <a:gd name="connsiteY1" fmla="*/ 1480457 h 5979886"/>
                <a:gd name="connsiteX2" fmla="*/ 1095829 w 1627179"/>
                <a:gd name="connsiteY2" fmla="*/ 2576286 h 5979886"/>
                <a:gd name="connsiteX3" fmla="*/ 1095829 w 1627179"/>
                <a:gd name="connsiteY3" fmla="*/ 5798457 h 5979886"/>
                <a:gd name="connsiteX4" fmla="*/ 1625600 w 1627179"/>
                <a:gd name="connsiteY4" fmla="*/ 5979886 h 597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179" h="5979886">
                  <a:moveTo>
                    <a:pt x="0" y="0"/>
                  </a:moveTo>
                  <a:lnTo>
                    <a:pt x="0" y="1480457"/>
                  </a:lnTo>
                  <a:lnTo>
                    <a:pt x="1095829" y="2576286"/>
                  </a:lnTo>
                  <a:lnTo>
                    <a:pt x="1095829" y="5798457"/>
                  </a:lnTo>
                  <a:cubicBezTo>
                    <a:pt x="1683652" y="5806509"/>
                    <a:pt x="1625600" y="5629107"/>
                    <a:pt x="1625600" y="5979886"/>
                  </a:cubicBez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A0E839A-1D27-45CA-B05B-5742B3DB2F04}"/>
                </a:ext>
              </a:extLst>
            </p:cNvPr>
            <p:cNvSpPr/>
            <p:nvPr/>
          </p:nvSpPr>
          <p:spPr>
            <a:xfrm>
              <a:off x="2988129" y="4505101"/>
              <a:ext cx="59871" cy="1741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7E1FF0C0-1746-4734-A68F-EDBBE8493B46}"/>
              </a:ext>
            </a:extLst>
          </p:cNvPr>
          <p:cNvSpPr/>
          <p:nvPr/>
        </p:nvSpPr>
        <p:spPr>
          <a:xfrm>
            <a:off x="4312490" y="1523958"/>
            <a:ext cx="3567020" cy="3567018"/>
          </a:xfrm>
          <a:prstGeom prst="ellipse">
            <a:avLst/>
          </a:prstGeom>
          <a:solidFill>
            <a:srgbClr val="F4ED01"/>
          </a:solidFill>
          <a:ln>
            <a:noFill/>
          </a:ln>
          <a:effectLst>
            <a:glow rad="406400">
              <a:schemeClr val="accent4">
                <a:satMod val="175000"/>
                <a:alpha val="1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pic>
        <p:nvPicPr>
          <p:cNvPr id="66" name="图片 65" descr="图片包含 游戏机, 飞机, 画&#10;&#10;描述已自动生成">
            <a:extLst>
              <a:ext uri="{FF2B5EF4-FFF2-40B4-BE49-F238E27FC236}">
                <a16:creationId xmlns:a16="http://schemas.microsoft.com/office/drawing/2014/main" id="{185D8FCD-C209-4BC7-86FB-ADAA4A3DC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5483627" y="179932"/>
            <a:ext cx="1224746" cy="328932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7714600E-A27F-4D90-9E39-1E6440EE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331" y="1767024"/>
            <a:ext cx="6273338" cy="3323952"/>
          </a:xfrm>
          <a:prstGeom prst="rect">
            <a:avLst/>
          </a:prstGeom>
        </p:spPr>
      </p:pic>
      <p:grpSp>
        <p:nvGrpSpPr>
          <p:cNvPr id="77" name="组合 76">
            <a:extLst>
              <a:ext uri="{FF2B5EF4-FFF2-40B4-BE49-F238E27FC236}">
                <a16:creationId xmlns:a16="http://schemas.microsoft.com/office/drawing/2014/main" id="{E89B1054-76FA-4DA1-AF8E-98471588139C}"/>
              </a:ext>
            </a:extLst>
          </p:cNvPr>
          <p:cNvGrpSpPr/>
          <p:nvPr/>
        </p:nvGrpSpPr>
        <p:grpSpPr>
          <a:xfrm>
            <a:off x="10383884" y="-471714"/>
            <a:ext cx="1960516" cy="5856514"/>
            <a:chOff x="10383884" y="-471714"/>
            <a:chExt cx="1960516" cy="5856514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71C5F794-69FD-4E18-B366-74C220FA4D3C}"/>
                </a:ext>
              </a:extLst>
            </p:cNvPr>
            <p:cNvSpPr/>
            <p:nvPr/>
          </p:nvSpPr>
          <p:spPr>
            <a:xfrm>
              <a:off x="10406744" y="-471714"/>
              <a:ext cx="1937656" cy="5856514"/>
            </a:xfrm>
            <a:custGeom>
              <a:avLst/>
              <a:gdLst>
                <a:gd name="connsiteX0" fmla="*/ 1458685 w 1937656"/>
                <a:gd name="connsiteY0" fmla="*/ 0 h 5856514"/>
                <a:gd name="connsiteX1" fmla="*/ 1458685 w 1937656"/>
                <a:gd name="connsiteY1" fmla="*/ 1008743 h 5856514"/>
                <a:gd name="connsiteX2" fmla="*/ 0 w 1937656"/>
                <a:gd name="connsiteY2" fmla="*/ 2467428 h 5856514"/>
                <a:gd name="connsiteX3" fmla="*/ 0 w 1937656"/>
                <a:gd name="connsiteY3" fmla="*/ 4811485 h 5856514"/>
                <a:gd name="connsiteX4" fmla="*/ 1937656 w 1937656"/>
                <a:gd name="connsiteY4" fmla="*/ 5856514 h 585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656" h="5856514">
                  <a:moveTo>
                    <a:pt x="1458685" y="0"/>
                  </a:moveTo>
                  <a:lnTo>
                    <a:pt x="1458685" y="1008743"/>
                  </a:lnTo>
                  <a:lnTo>
                    <a:pt x="0" y="2467428"/>
                  </a:lnTo>
                  <a:lnTo>
                    <a:pt x="0" y="4811485"/>
                  </a:lnTo>
                  <a:lnTo>
                    <a:pt x="1937656" y="5856514"/>
                  </a:ln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849049B-B2A1-4832-89A7-8E4C96EA0ED2}"/>
                </a:ext>
              </a:extLst>
            </p:cNvPr>
            <p:cNvSpPr/>
            <p:nvPr/>
          </p:nvSpPr>
          <p:spPr>
            <a:xfrm>
              <a:off x="10383884" y="3064582"/>
              <a:ext cx="45719" cy="1875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443E780-6AC7-400D-875F-0F7D141962EA}"/>
              </a:ext>
            </a:extLst>
          </p:cNvPr>
          <p:cNvGrpSpPr/>
          <p:nvPr/>
        </p:nvGrpSpPr>
        <p:grpSpPr>
          <a:xfrm>
            <a:off x="8345714" y="1364343"/>
            <a:ext cx="1627179" cy="5979886"/>
            <a:chOff x="8345714" y="1364343"/>
            <a:chExt cx="1627179" cy="5979886"/>
          </a:xfrm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B517A5E6-463E-48CE-8D50-3E698FD81546}"/>
                </a:ext>
              </a:extLst>
            </p:cNvPr>
            <p:cNvSpPr/>
            <p:nvPr/>
          </p:nvSpPr>
          <p:spPr>
            <a:xfrm>
              <a:off x="8345714" y="1364343"/>
              <a:ext cx="1627179" cy="5979886"/>
            </a:xfrm>
            <a:custGeom>
              <a:avLst/>
              <a:gdLst>
                <a:gd name="connsiteX0" fmla="*/ 0 w 1627179"/>
                <a:gd name="connsiteY0" fmla="*/ 0 h 5979886"/>
                <a:gd name="connsiteX1" fmla="*/ 0 w 1627179"/>
                <a:gd name="connsiteY1" fmla="*/ 1480457 h 5979886"/>
                <a:gd name="connsiteX2" fmla="*/ 1095829 w 1627179"/>
                <a:gd name="connsiteY2" fmla="*/ 2576286 h 5979886"/>
                <a:gd name="connsiteX3" fmla="*/ 1095829 w 1627179"/>
                <a:gd name="connsiteY3" fmla="*/ 5798457 h 5979886"/>
                <a:gd name="connsiteX4" fmla="*/ 1625600 w 1627179"/>
                <a:gd name="connsiteY4" fmla="*/ 5979886 h 597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179" h="5979886">
                  <a:moveTo>
                    <a:pt x="0" y="0"/>
                  </a:moveTo>
                  <a:lnTo>
                    <a:pt x="0" y="1480457"/>
                  </a:lnTo>
                  <a:lnTo>
                    <a:pt x="1095829" y="2576286"/>
                  </a:lnTo>
                  <a:lnTo>
                    <a:pt x="1095829" y="5798457"/>
                  </a:lnTo>
                  <a:cubicBezTo>
                    <a:pt x="1683652" y="5806509"/>
                    <a:pt x="1625600" y="5629107"/>
                    <a:pt x="1625600" y="5979886"/>
                  </a:cubicBez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8929F2C-A008-41AF-8E94-F9B2BC8FA485}"/>
                </a:ext>
              </a:extLst>
            </p:cNvPr>
            <p:cNvSpPr/>
            <p:nvPr/>
          </p:nvSpPr>
          <p:spPr>
            <a:xfrm>
              <a:off x="9418681" y="4354287"/>
              <a:ext cx="45719" cy="126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城市里有许多灯光&#10;&#10;描述已自动生成">
            <a:extLst>
              <a:ext uri="{FF2B5EF4-FFF2-40B4-BE49-F238E27FC236}">
                <a16:creationId xmlns:a16="http://schemas.microsoft.com/office/drawing/2014/main" id="{344E0763-8B0A-0A75-CFEC-FD4AF6F072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t="6755" r="50996"/>
          <a:stretch/>
        </p:blipFill>
        <p:spPr>
          <a:xfrm>
            <a:off x="4401159" y="508864"/>
            <a:ext cx="3246998" cy="629638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16130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5E578921-B5E1-4E27-A2F9-69FCA7B3C16A}"/>
              </a:ext>
            </a:extLst>
          </p:cNvPr>
          <p:cNvSpPr/>
          <p:nvPr/>
        </p:nvSpPr>
        <p:spPr>
          <a:xfrm>
            <a:off x="3450" y="4908688"/>
            <a:ext cx="4005944" cy="500744"/>
          </a:xfrm>
          <a:custGeom>
            <a:avLst/>
            <a:gdLst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3913414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32373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55032 w 4169229"/>
              <a:gd name="connsiteY11" fmla="*/ 0 h 669471"/>
              <a:gd name="connsiteX12" fmla="*/ 4169229 w 4169229"/>
              <a:gd name="connsiteY12" fmla="*/ 0 h 66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69229" h="669471">
                <a:moveTo>
                  <a:pt x="4169229" y="0"/>
                </a:moveTo>
                <a:lnTo>
                  <a:pt x="4169229" y="604157"/>
                </a:lnTo>
                <a:lnTo>
                  <a:pt x="3907972" y="604157"/>
                </a:lnTo>
                <a:lnTo>
                  <a:pt x="3842658" y="669471"/>
                </a:lnTo>
                <a:lnTo>
                  <a:pt x="1997529" y="669471"/>
                </a:lnTo>
                <a:lnTo>
                  <a:pt x="1845129" y="549728"/>
                </a:lnTo>
                <a:lnTo>
                  <a:pt x="604157" y="549728"/>
                </a:lnTo>
                <a:lnTo>
                  <a:pt x="511629" y="609600"/>
                </a:lnTo>
                <a:lnTo>
                  <a:pt x="0" y="609600"/>
                </a:lnTo>
                <a:lnTo>
                  <a:pt x="0" y="413657"/>
                </a:lnTo>
                <a:lnTo>
                  <a:pt x="4043703" y="413657"/>
                </a:lnTo>
                <a:lnTo>
                  <a:pt x="4055032" y="0"/>
                </a:lnTo>
                <a:lnTo>
                  <a:pt x="4169229" y="0"/>
                </a:lnTo>
                <a:close/>
              </a:path>
            </a:pathLst>
          </a:custGeom>
          <a:solidFill>
            <a:srgbClr val="F4E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CD4269-1E83-430B-B9BA-2E30072E2BBA}"/>
              </a:ext>
            </a:extLst>
          </p:cNvPr>
          <p:cNvSpPr/>
          <p:nvPr/>
        </p:nvSpPr>
        <p:spPr>
          <a:xfrm>
            <a:off x="0" y="887085"/>
            <a:ext cx="12192000" cy="4347557"/>
          </a:xfrm>
          <a:prstGeom prst="rect">
            <a:avLst/>
          </a:prstGeom>
          <a:solidFill>
            <a:srgbClr val="F4ED01"/>
          </a:solidFill>
          <a:ln>
            <a:solidFill>
              <a:srgbClr val="F4E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图片包含 游戏机, 飞机, 画&#10;&#10;描述已自动生成">
            <a:extLst>
              <a:ext uri="{FF2B5EF4-FFF2-40B4-BE49-F238E27FC236}">
                <a16:creationId xmlns:a16="http://schemas.microsoft.com/office/drawing/2014/main" id="{6157DBF6-527F-4B10-83A5-BA1940A9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5483627" y="208961"/>
            <a:ext cx="1224746" cy="32893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6BC9129-8307-4F4F-8D45-D010C892A057}"/>
              </a:ext>
            </a:extLst>
          </p:cNvPr>
          <p:cNvSpPr/>
          <p:nvPr/>
        </p:nvSpPr>
        <p:spPr>
          <a:xfrm>
            <a:off x="0" y="1374178"/>
            <a:ext cx="12192000" cy="5562416"/>
          </a:xfrm>
          <a:prstGeom prst="rect">
            <a:avLst/>
          </a:prstGeom>
          <a:gradFill>
            <a:gsLst>
              <a:gs pos="5000">
                <a:schemeClr val="tx1">
                  <a:alpha val="0"/>
                </a:schemeClr>
              </a:gs>
              <a:gs pos="71500">
                <a:srgbClr val="000000">
                  <a:alpha val="41000"/>
                </a:srgb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ABEED3C-1A0A-4E48-AC5F-ADE292AE3AC6}"/>
              </a:ext>
            </a:extLst>
          </p:cNvPr>
          <p:cNvCxnSpPr/>
          <p:nvPr/>
        </p:nvCxnSpPr>
        <p:spPr>
          <a:xfrm>
            <a:off x="9318171" y="-1175657"/>
            <a:ext cx="0" cy="1013460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B0E7684-5563-4F37-A222-5A452AD2ED04}"/>
              </a:ext>
            </a:extLst>
          </p:cNvPr>
          <p:cNvCxnSpPr/>
          <p:nvPr/>
        </p:nvCxnSpPr>
        <p:spPr>
          <a:xfrm>
            <a:off x="7130143" y="-1175657"/>
            <a:ext cx="0" cy="1013460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01824CA-0E89-490E-BC87-67AAE3F93AB7}"/>
              </a:ext>
            </a:extLst>
          </p:cNvPr>
          <p:cNvCxnSpPr/>
          <p:nvPr/>
        </p:nvCxnSpPr>
        <p:spPr>
          <a:xfrm>
            <a:off x="11136085" y="-1175657"/>
            <a:ext cx="0" cy="1013460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E2B5CA2-42DB-4224-A154-BFF1547987DA}"/>
              </a:ext>
            </a:extLst>
          </p:cNvPr>
          <p:cNvSpPr/>
          <p:nvPr/>
        </p:nvSpPr>
        <p:spPr>
          <a:xfrm flipH="1" flipV="1">
            <a:off x="-257695" y="-281282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EB49F165-0476-41A7-A797-9F959558408D}"/>
              </a:ext>
            </a:extLst>
          </p:cNvPr>
          <p:cNvSpPr/>
          <p:nvPr/>
        </p:nvSpPr>
        <p:spPr>
          <a:xfrm>
            <a:off x="2202873" y="2222664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BB1B9A-784D-40FF-A6EB-64D67F3FB05C}"/>
              </a:ext>
            </a:extLst>
          </p:cNvPr>
          <p:cNvSpPr txBox="1"/>
          <p:nvPr/>
        </p:nvSpPr>
        <p:spPr>
          <a:xfrm>
            <a:off x="6370054" y="3861565"/>
            <a:ext cx="26185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AAB943C-5078-4DFA-88D2-CC4EBFDBD2E4}"/>
              </a:ext>
            </a:extLst>
          </p:cNvPr>
          <p:cNvGrpSpPr/>
          <p:nvPr/>
        </p:nvGrpSpPr>
        <p:grpSpPr>
          <a:xfrm>
            <a:off x="482638" y="6084094"/>
            <a:ext cx="3170971" cy="45719"/>
            <a:chOff x="835456" y="4325226"/>
            <a:chExt cx="3170971" cy="4571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62FF6C9-E9EA-491B-8AF0-E4FCBD03E3CC}"/>
                </a:ext>
              </a:extLst>
            </p:cNvPr>
            <p:cNvCxnSpPr/>
            <p:nvPr/>
          </p:nvCxnSpPr>
          <p:spPr>
            <a:xfrm>
              <a:off x="835456" y="4351867"/>
              <a:ext cx="3170971" cy="0"/>
            </a:xfrm>
            <a:prstGeom prst="line">
              <a:avLst/>
            </a:prstGeom>
            <a:ln>
              <a:solidFill>
                <a:srgbClr val="EE36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122C6EB-A750-4054-90BC-C1930A8ED836}"/>
                </a:ext>
              </a:extLst>
            </p:cNvPr>
            <p:cNvSpPr/>
            <p:nvPr/>
          </p:nvSpPr>
          <p:spPr>
            <a:xfrm>
              <a:off x="835456" y="4325226"/>
              <a:ext cx="287866" cy="45719"/>
            </a:xfrm>
            <a:prstGeom prst="rect">
              <a:avLst/>
            </a:prstGeom>
            <a:solidFill>
              <a:srgbClr val="EE36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7D67D89-CB97-4286-99CF-13E934B6D476}"/>
              </a:ext>
            </a:extLst>
          </p:cNvPr>
          <p:cNvCxnSpPr>
            <a:cxnSpLocks/>
          </p:cNvCxnSpPr>
          <p:nvPr/>
        </p:nvCxnSpPr>
        <p:spPr>
          <a:xfrm>
            <a:off x="141714" y="712295"/>
            <a:ext cx="5170516" cy="0"/>
          </a:xfrm>
          <a:prstGeom prst="line">
            <a:avLst/>
          </a:prstGeom>
          <a:ln>
            <a:solidFill>
              <a:srgbClr val="DF0637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86866045-1585-44F2-89BF-432778B187AF}"/>
              </a:ext>
            </a:extLst>
          </p:cNvPr>
          <p:cNvSpPr/>
          <p:nvPr/>
        </p:nvSpPr>
        <p:spPr>
          <a:xfrm>
            <a:off x="148711" y="501140"/>
            <a:ext cx="353786" cy="45719"/>
          </a:xfrm>
          <a:prstGeom prst="rect">
            <a:avLst/>
          </a:prstGeom>
          <a:solidFill>
            <a:srgbClr val="DF0637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E1711F-5754-40B4-87EE-A44F96A450B1}"/>
              </a:ext>
            </a:extLst>
          </p:cNvPr>
          <p:cNvSpPr txBox="1"/>
          <p:nvPr/>
        </p:nvSpPr>
        <p:spPr>
          <a:xfrm>
            <a:off x="393990" y="6148081"/>
            <a:ext cx="10506568" cy="44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bg1">
                    <a:alpha val="65000"/>
                  </a:schemeClr>
                </a:solidFill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lnSpc>
                <a:spcPct val="150000"/>
              </a:lnSpc>
            </a:pPr>
            <a:endParaRPr lang="zh-CN" altLang="en-US" sz="800" dirty="0">
              <a:solidFill>
                <a:schemeClr val="bg1">
                  <a:alpha val="65000"/>
                </a:schemeClr>
              </a:solidFill>
              <a:latin typeface="+mn-ea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EA3E540-5E47-4AAD-BC35-1A8E4316DF8C}"/>
              </a:ext>
            </a:extLst>
          </p:cNvPr>
          <p:cNvGrpSpPr/>
          <p:nvPr/>
        </p:nvGrpSpPr>
        <p:grpSpPr>
          <a:xfrm>
            <a:off x="11623837" y="5915291"/>
            <a:ext cx="145500" cy="495146"/>
            <a:chOff x="-380268" y="2255519"/>
            <a:chExt cx="145500" cy="4951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7DBC982-D60F-4947-834C-08770E079E19}"/>
                </a:ext>
              </a:extLst>
            </p:cNvPr>
            <p:cNvSpPr/>
            <p:nvPr/>
          </p:nvSpPr>
          <p:spPr>
            <a:xfrm>
              <a:off x="-371306" y="2255519"/>
              <a:ext cx="45719" cy="51603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D1F549C-1D5F-4884-8F98-A3AEADC32870}"/>
                </a:ext>
              </a:extLst>
            </p:cNvPr>
            <p:cNvSpPr/>
            <p:nvPr/>
          </p:nvSpPr>
          <p:spPr>
            <a:xfrm>
              <a:off x="-370841" y="2255519"/>
              <a:ext cx="136073" cy="29361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6CDA782-BBA3-4068-96A0-8B36EBE5D486}"/>
                </a:ext>
              </a:extLst>
            </p:cNvPr>
            <p:cNvSpPr/>
            <p:nvPr/>
          </p:nvSpPr>
          <p:spPr>
            <a:xfrm>
              <a:off x="-352882" y="2447380"/>
              <a:ext cx="68037" cy="288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194075F-BBC1-4EAF-B972-B1A6E4B21D8E}"/>
                </a:ext>
              </a:extLst>
            </p:cNvPr>
            <p:cNvSpPr/>
            <p:nvPr/>
          </p:nvSpPr>
          <p:spPr>
            <a:xfrm>
              <a:off x="-372561" y="2670823"/>
              <a:ext cx="99673" cy="360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A9A51C2-5464-4FDD-B294-AA1782C188CC}"/>
                </a:ext>
              </a:extLst>
            </p:cNvPr>
            <p:cNvSpPr/>
            <p:nvPr/>
          </p:nvSpPr>
          <p:spPr>
            <a:xfrm>
              <a:off x="-380268" y="2729065"/>
              <a:ext cx="68037" cy="21600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DAE27E1-22BD-4572-9977-185571E32AF0}"/>
              </a:ext>
            </a:extLst>
          </p:cNvPr>
          <p:cNvSpPr/>
          <p:nvPr/>
        </p:nvSpPr>
        <p:spPr>
          <a:xfrm>
            <a:off x="10125199" y="6267845"/>
            <a:ext cx="1057263" cy="132158"/>
          </a:xfrm>
          <a:custGeom>
            <a:avLst/>
            <a:gdLst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3913414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32373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55032 w 4169229"/>
              <a:gd name="connsiteY11" fmla="*/ 0 h 669471"/>
              <a:gd name="connsiteX12" fmla="*/ 4169229 w 4169229"/>
              <a:gd name="connsiteY12" fmla="*/ 0 h 66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69229" h="669471">
                <a:moveTo>
                  <a:pt x="4169229" y="0"/>
                </a:moveTo>
                <a:lnTo>
                  <a:pt x="4169229" y="604157"/>
                </a:lnTo>
                <a:lnTo>
                  <a:pt x="3907972" y="604157"/>
                </a:lnTo>
                <a:lnTo>
                  <a:pt x="3842658" y="669471"/>
                </a:lnTo>
                <a:lnTo>
                  <a:pt x="1997529" y="669471"/>
                </a:lnTo>
                <a:lnTo>
                  <a:pt x="1845129" y="549728"/>
                </a:lnTo>
                <a:lnTo>
                  <a:pt x="604157" y="549728"/>
                </a:lnTo>
                <a:lnTo>
                  <a:pt x="511629" y="609600"/>
                </a:lnTo>
                <a:lnTo>
                  <a:pt x="0" y="609600"/>
                </a:lnTo>
                <a:lnTo>
                  <a:pt x="0" y="413657"/>
                </a:lnTo>
                <a:lnTo>
                  <a:pt x="4043703" y="413657"/>
                </a:lnTo>
                <a:lnTo>
                  <a:pt x="4055032" y="0"/>
                </a:lnTo>
                <a:lnTo>
                  <a:pt x="4169229" y="0"/>
                </a:lnTo>
                <a:close/>
              </a:path>
            </a:pathLst>
          </a:custGeom>
          <a:solidFill>
            <a:srgbClr val="F4E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03584EC-806A-4211-9A8B-878A3A7F6251}"/>
              </a:ext>
            </a:extLst>
          </p:cNvPr>
          <p:cNvGrpSpPr/>
          <p:nvPr/>
        </p:nvGrpSpPr>
        <p:grpSpPr>
          <a:xfrm>
            <a:off x="8459502" y="4476046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F0C0DF69-5D85-44AA-A17D-511612CFEFD4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24B23B76-C2FB-4862-B812-3D1C9E7DE37D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D3FD34E-22A4-43DA-99DB-B985FD7BF83C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E6E011CC-F48D-450E-B5DF-8B23E3BE3AF5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A6F3410-C0F5-44B5-BC2E-D67A86A8738E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81A46813-68BF-422E-B520-410798D3E678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2E5EEE6-75D9-4D76-B35E-CA3CF507E42E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4E12DF65-B81E-4D9D-9E7D-A2AFBE123AA3}"/>
              </a:ext>
            </a:extLst>
          </p:cNvPr>
          <p:cNvSpPr/>
          <p:nvPr/>
        </p:nvSpPr>
        <p:spPr>
          <a:xfrm>
            <a:off x="650057" y="1531469"/>
            <a:ext cx="6850201" cy="3125607"/>
          </a:xfrm>
          <a:custGeom>
            <a:avLst/>
            <a:gdLst>
              <a:gd name="connsiteX0" fmla="*/ 0 w 6850201"/>
              <a:gd name="connsiteY0" fmla="*/ 0 h 3125607"/>
              <a:gd name="connsiteX1" fmla="*/ 6850201 w 6850201"/>
              <a:gd name="connsiteY1" fmla="*/ 0 h 3125607"/>
              <a:gd name="connsiteX2" fmla="*/ 6850201 w 6850201"/>
              <a:gd name="connsiteY2" fmla="*/ 3125607 h 3125607"/>
              <a:gd name="connsiteX3" fmla="*/ 621992 w 6850201"/>
              <a:gd name="connsiteY3" fmla="*/ 3125607 h 3125607"/>
              <a:gd name="connsiteX4" fmla="*/ 0 w 6850201"/>
              <a:gd name="connsiteY4" fmla="*/ 2503615 h 312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0201" h="3125607">
                <a:moveTo>
                  <a:pt x="0" y="0"/>
                </a:moveTo>
                <a:lnTo>
                  <a:pt x="6850201" y="0"/>
                </a:lnTo>
                <a:lnTo>
                  <a:pt x="6850201" y="3125607"/>
                </a:lnTo>
                <a:lnTo>
                  <a:pt x="621992" y="3125607"/>
                </a:lnTo>
                <a:lnTo>
                  <a:pt x="0" y="2503615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" name="Rectangle 3-mask">
            <a:extLst>
              <a:ext uri="{FF2B5EF4-FFF2-40B4-BE49-F238E27FC236}">
                <a16:creationId xmlns:a16="http://schemas.microsoft.com/office/drawing/2014/main" id="{09D08994-747B-D04C-CA96-465EAB932E74}"/>
              </a:ext>
            </a:extLst>
          </p:cNvPr>
          <p:cNvSpPr/>
          <p:nvPr/>
        </p:nvSpPr>
        <p:spPr>
          <a:xfrm>
            <a:off x="659541" y="1522633"/>
            <a:ext cx="6850196" cy="3142130"/>
          </a:xfrm>
          <a:custGeom>
            <a:avLst/>
            <a:gdLst>
              <a:gd name="connsiteX0" fmla="*/ 0 w 6850196"/>
              <a:gd name="connsiteY0" fmla="*/ 0 h 3142130"/>
              <a:gd name="connsiteX1" fmla="*/ 6850196 w 6850196"/>
              <a:gd name="connsiteY1" fmla="*/ 0 h 3142130"/>
              <a:gd name="connsiteX2" fmla="*/ 6850196 w 6850196"/>
              <a:gd name="connsiteY2" fmla="*/ 3142130 h 3142130"/>
              <a:gd name="connsiteX3" fmla="*/ 0 w 6850196"/>
              <a:gd name="connsiteY3" fmla="*/ 3142130 h 3142130"/>
              <a:gd name="connsiteX4" fmla="*/ 0 w 6850196"/>
              <a:gd name="connsiteY4" fmla="*/ 0 h 3142130"/>
              <a:gd name="connsiteX0" fmla="*/ 0 w 6850196"/>
              <a:gd name="connsiteY0" fmla="*/ 0 h 3142130"/>
              <a:gd name="connsiteX1" fmla="*/ 6850196 w 6850196"/>
              <a:gd name="connsiteY1" fmla="*/ 0 h 3142130"/>
              <a:gd name="connsiteX2" fmla="*/ 6850196 w 6850196"/>
              <a:gd name="connsiteY2" fmla="*/ 3142130 h 3142130"/>
              <a:gd name="connsiteX3" fmla="*/ 6928 w 6850196"/>
              <a:gd name="connsiteY3" fmla="*/ 2574093 h 3142130"/>
              <a:gd name="connsiteX4" fmla="*/ 0 w 6850196"/>
              <a:gd name="connsiteY4" fmla="*/ 0 h 3142130"/>
              <a:gd name="connsiteX0" fmla="*/ 0 w 6850196"/>
              <a:gd name="connsiteY0" fmla="*/ 0 h 3142130"/>
              <a:gd name="connsiteX1" fmla="*/ 6850196 w 6850196"/>
              <a:gd name="connsiteY1" fmla="*/ 0 h 3142130"/>
              <a:gd name="connsiteX2" fmla="*/ 6850196 w 6850196"/>
              <a:gd name="connsiteY2" fmla="*/ 3142130 h 3142130"/>
              <a:gd name="connsiteX3" fmla="*/ 1134623 w 6850196"/>
              <a:gd name="connsiteY3" fmla="*/ 2654512 h 3142130"/>
              <a:gd name="connsiteX4" fmla="*/ 6928 w 6850196"/>
              <a:gd name="connsiteY4" fmla="*/ 2574093 h 3142130"/>
              <a:gd name="connsiteX5" fmla="*/ 0 w 6850196"/>
              <a:gd name="connsiteY5" fmla="*/ 0 h 3142130"/>
              <a:gd name="connsiteX0" fmla="*/ 0 w 6850196"/>
              <a:gd name="connsiteY0" fmla="*/ 0 h 3142130"/>
              <a:gd name="connsiteX1" fmla="*/ 6850196 w 6850196"/>
              <a:gd name="connsiteY1" fmla="*/ 0 h 3142130"/>
              <a:gd name="connsiteX2" fmla="*/ 6850196 w 6850196"/>
              <a:gd name="connsiteY2" fmla="*/ 3142130 h 3142130"/>
              <a:gd name="connsiteX3" fmla="*/ 615077 w 6850196"/>
              <a:gd name="connsiteY3" fmla="*/ 3132494 h 3142130"/>
              <a:gd name="connsiteX4" fmla="*/ 6928 w 6850196"/>
              <a:gd name="connsiteY4" fmla="*/ 2574093 h 3142130"/>
              <a:gd name="connsiteX5" fmla="*/ 0 w 6850196"/>
              <a:gd name="connsiteY5" fmla="*/ 0 h 314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0196" h="3142130">
                <a:moveTo>
                  <a:pt x="0" y="0"/>
                </a:moveTo>
                <a:lnTo>
                  <a:pt x="6850196" y="0"/>
                </a:lnTo>
                <a:lnTo>
                  <a:pt x="6850196" y="3142130"/>
                </a:lnTo>
                <a:lnTo>
                  <a:pt x="615077" y="3132494"/>
                </a:lnTo>
                <a:lnTo>
                  <a:pt x="6928" y="2574093"/>
                </a:lnTo>
                <a:cubicBezTo>
                  <a:pt x="4619" y="1716062"/>
                  <a:pt x="2309" y="858031"/>
                  <a:pt x="0" y="0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5E630FE-FF68-49AB-88F1-F68E546030FF}"/>
              </a:ext>
            </a:extLst>
          </p:cNvPr>
          <p:cNvCxnSpPr>
            <a:cxnSpLocks/>
          </p:cNvCxnSpPr>
          <p:nvPr/>
        </p:nvCxnSpPr>
        <p:spPr>
          <a:xfrm>
            <a:off x="920044" y="-445911"/>
            <a:ext cx="0" cy="3318933"/>
          </a:xfrm>
          <a:prstGeom prst="line">
            <a:avLst/>
          </a:prstGeom>
          <a:ln>
            <a:solidFill>
              <a:srgbClr val="EE36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6D7AD4BD-CF38-4164-B883-8E54EC6A24CB}"/>
              </a:ext>
            </a:extLst>
          </p:cNvPr>
          <p:cNvSpPr/>
          <p:nvPr/>
        </p:nvSpPr>
        <p:spPr>
          <a:xfrm>
            <a:off x="-563908" y="2660207"/>
            <a:ext cx="2970517" cy="285382"/>
          </a:xfrm>
          <a:prstGeom prst="ellipse">
            <a:avLst/>
          </a:prstGeom>
          <a:noFill/>
          <a:ln w="6350">
            <a:solidFill>
              <a:srgbClr val="EE3650">
                <a:alpha val="24000"/>
              </a:srgb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3E424563-E7D4-47E9-BD81-E98954103F38}"/>
              </a:ext>
            </a:extLst>
          </p:cNvPr>
          <p:cNvSpPr/>
          <p:nvPr/>
        </p:nvSpPr>
        <p:spPr>
          <a:xfrm>
            <a:off x="-563908" y="3168207"/>
            <a:ext cx="2970517" cy="285382"/>
          </a:xfrm>
          <a:prstGeom prst="ellipse">
            <a:avLst/>
          </a:prstGeom>
          <a:noFill/>
          <a:ln w="6350">
            <a:solidFill>
              <a:srgbClr val="EE3650">
                <a:alpha val="24000"/>
              </a:srgb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1BA8DEE-ED7E-4A05-BAF9-273E52FE76C6}"/>
              </a:ext>
            </a:extLst>
          </p:cNvPr>
          <p:cNvSpPr/>
          <p:nvPr/>
        </p:nvSpPr>
        <p:spPr>
          <a:xfrm>
            <a:off x="-563908" y="3591540"/>
            <a:ext cx="2970517" cy="285382"/>
          </a:xfrm>
          <a:prstGeom prst="ellipse">
            <a:avLst/>
          </a:prstGeom>
          <a:noFill/>
          <a:ln w="6350">
            <a:solidFill>
              <a:srgbClr val="EE3650">
                <a:alpha val="24000"/>
              </a:srgb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E7B1213-0529-4011-B66C-C3E1F7689DF3}"/>
              </a:ext>
            </a:extLst>
          </p:cNvPr>
          <p:cNvCxnSpPr>
            <a:cxnSpLocks/>
          </p:cNvCxnSpPr>
          <p:nvPr/>
        </p:nvCxnSpPr>
        <p:spPr>
          <a:xfrm>
            <a:off x="925688" y="2731257"/>
            <a:ext cx="0" cy="1074024"/>
          </a:xfrm>
          <a:prstGeom prst="line">
            <a:avLst/>
          </a:prstGeom>
          <a:ln>
            <a:solidFill>
              <a:srgbClr val="EE36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FC5A7B8F-3100-44FE-A78B-00BCBEF6FD05}"/>
              </a:ext>
            </a:extLst>
          </p:cNvPr>
          <p:cNvSpPr/>
          <p:nvPr/>
        </p:nvSpPr>
        <p:spPr>
          <a:xfrm>
            <a:off x="1214967" y="2697980"/>
            <a:ext cx="222086" cy="674612"/>
          </a:xfrm>
          <a:prstGeom prst="rect">
            <a:avLst/>
          </a:prstGeom>
          <a:solidFill>
            <a:srgbClr val="EE36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9034FB0-779C-447F-98D8-6F1BE212047F}"/>
              </a:ext>
            </a:extLst>
          </p:cNvPr>
          <p:cNvSpPr/>
          <p:nvPr/>
        </p:nvSpPr>
        <p:spPr>
          <a:xfrm>
            <a:off x="902154" y="2774306"/>
            <a:ext cx="49799" cy="49799"/>
          </a:xfrm>
          <a:prstGeom prst="ellipse">
            <a:avLst/>
          </a:prstGeom>
          <a:solidFill>
            <a:srgbClr val="EE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2B93529A-4B4C-4CB8-925B-02B6A7DDDCB6}"/>
              </a:ext>
            </a:extLst>
          </p:cNvPr>
          <p:cNvSpPr/>
          <p:nvPr/>
        </p:nvSpPr>
        <p:spPr>
          <a:xfrm>
            <a:off x="902154" y="3261014"/>
            <a:ext cx="49799" cy="49799"/>
          </a:xfrm>
          <a:prstGeom prst="ellipse">
            <a:avLst/>
          </a:prstGeom>
          <a:solidFill>
            <a:srgbClr val="EE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F2511259-67EB-4CE7-9373-76F8B07588E2}"/>
              </a:ext>
            </a:extLst>
          </p:cNvPr>
          <p:cNvSpPr/>
          <p:nvPr/>
        </p:nvSpPr>
        <p:spPr>
          <a:xfrm>
            <a:off x="902154" y="3709483"/>
            <a:ext cx="49799" cy="49799"/>
          </a:xfrm>
          <a:prstGeom prst="ellipse">
            <a:avLst/>
          </a:prstGeom>
          <a:solidFill>
            <a:srgbClr val="EE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54C1515B-8279-4B12-BC32-07A22564C126}"/>
              </a:ext>
            </a:extLst>
          </p:cNvPr>
          <p:cNvSpPr/>
          <p:nvPr/>
        </p:nvSpPr>
        <p:spPr>
          <a:xfrm rot="10800000" flipH="1">
            <a:off x="1094331" y="1876634"/>
            <a:ext cx="2574314" cy="271007"/>
          </a:xfrm>
          <a:custGeom>
            <a:avLst/>
            <a:gdLst>
              <a:gd name="connsiteX0" fmla="*/ 0 w 2574314"/>
              <a:gd name="connsiteY0" fmla="*/ 271007 h 271007"/>
              <a:gd name="connsiteX1" fmla="*/ 2424490 w 2574314"/>
              <a:gd name="connsiteY1" fmla="*/ 271007 h 271007"/>
              <a:gd name="connsiteX2" fmla="*/ 2574314 w 2574314"/>
              <a:gd name="connsiteY2" fmla="*/ 0 h 271007"/>
              <a:gd name="connsiteX3" fmla="*/ 0 w 2574314"/>
              <a:gd name="connsiteY3" fmla="*/ 0 h 2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314" h="271007">
                <a:moveTo>
                  <a:pt x="0" y="271007"/>
                </a:moveTo>
                <a:lnTo>
                  <a:pt x="2424490" y="271007"/>
                </a:lnTo>
                <a:lnTo>
                  <a:pt x="2574314" y="0"/>
                </a:lnTo>
                <a:lnTo>
                  <a:pt x="0" y="0"/>
                </a:lnTo>
                <a:close/>
              </a:path>
            </a:pathLst>
          </a:custGeom>
          <a:solidFill>
            <a:srgbClr val="EE365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0BA93E1-A1E0-45EE-BD01-08994D744189}"/>
              </a:ext>
            </a:extLst>
          </p:cNvPr>
          <p:cNvSpPr txBox="1"/>
          <p:nvPr/>
        </p:nvSpPr>
        <p:spPr>
          <a:xfrm>
            <a:off x="1065453" y="1879861"/>
            <a:ext cx="2332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CYBER PUNK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332F616-68E2-4264-BDA2-242435498DB8}"/>
              </a:ext>
            </a:extLst>
          </p:cNvPr>
          <p:cNvSpPr txBox="1"/>
          <p:nvPr/>
        </p:nvSpPr>
        <p:spPr>
          <a:xfrm>
            <a:off x="1003174" y="2188189"/>
            <a:ext cx="5564440" cy="103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050" dirty="0" err="1">
                <a:solidFill>
                  <a:schemeClr val="bg1">
                    <a:alpha val="8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Xidian</a:t>
            </a:r>
            <a:r>
              <a:rPr lang="en-US" altLang="zh-CN" sz="1050" dirty="0">
                <a:solidFill>
                  <a:schemeClr val="bg1">
                    <a:alpha val="8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University (</a:t>
            </a:r>
            <a:r>
              <a:rPr lang="en-US" altLang="zh-CN" sz="1050" dirty="0" err="1">
                <a:solidFill>
                  <a:schemeClr val="bg1">
                    <a:alpha val="8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Xidian</a:t>
            </a:r>
            <a:r>
              <a:rPr lang="en-US" altLang="zh-CN" sz="1050" dirty="0">
                <a:solidFill>
                  <a:schemeClr val="bg1">
                    <a:alpha val="8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University), located in Xi 'an City, Shaanxi Province, is a university affiliated to the Central Government and directly under the Ministry of Education. It is a national key university, co-built by the Ministry of Education, the Ministry of Industry and Information Technology</a:t>
            </a:r>
            <a:endParaRPr lang="zh-CN" altLang="en-US" sz="1050" dirty="0">
              <a:solidFill>
                <a:schemeClr val="bg1">
                  <a:alpha val="8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aphicFrame>
        <p:nvGraphicFramePr>
          <p:cNvPr id="75" name="图表 74">
            <a:extLst>
              <a:ext uri="{FF2B5EF4-FFF2-40B4-BE49-F238E27FC236}">
                <a16:creationId xmlns:a16="http://schemas.microsoft.com/office/drawing/2014/main" id="{55255E7D-1665-4F05-96FC-7CD4A1FE2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36035"/>
              </p:ext>
            </p:extLst>
          </p:nvPr>
        </p:nvGraphicFramePr>
        <p:xfrm>
          <a:off x="1033325" y="3414901"/>
          <a:ext cx="2747898" cy="965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8" name="文本框 67">
            <a:extLst>
              <a:ext uri="{FF2B5EF4-FFF2-40B4-BE49-F238E27FC236}">
                <a16:creationId xmlns:a16="http://schemas.microsoft.com/office/drawing/2014/main" id="{27539B3A-1884-4ADC-8996-3A5A82114A4F}"/>
              </a:ext>
            </a:extLst>
          </p:cNvPr>
          <p:cNvSpPr txBox="1"/>
          <p:nvPr/>
        </p:nvSpPr>
        <p:spPr>
          <a:xfrm>
            <a:off x="370099" y="5555209"/>
            <a:ext cx="5781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alpha val="55000"/>
                  </a:schemeClr>
                </a:solidFill>
                <a:latin typeface="+mn-ea"/>
              </a:rPr>
              <a:t>THE REAL YOU  </a:t>
            </a:r>
            <a:r>
              <a:rPr lang="en-US" altLang="zh-CN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IS NOT ENOUGH</a:t>
            </a:r>
            <a:endParaRPr lang="zh-CN" altLang="en-US" sz="28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9" name="直角三角形 88">
            <a:extLst>
              <a:ext uri="{FF2B5EF4-FFF2-40B4-BE49-F238E27FC236}">
                <a16:creationId xmlns:a16="http://schemas.microsoft.com/office/drawing/2014/main" id="{C5DC6187-313E-4CF6-AF65-0DDAFCE52598}"/>
              </a:ext>
            </a:extLst>
          </p:cNvPr>
          <p:cNvSpPr/>
          <p:nvPr/>
        </p:nvSpPr>
        <p:spPr>
          <a:xfrm>
            <a:off x="644176" y="4290689"/>
            <a:ext cx="374074" cy="374074"/>
          </a:xfrm>
          <a:prstGeom prst="rtTriangle">
            <a:avLst/>
          </a:prstGeom>
          <a:solidFill>
            <a:srgbClr val="DF0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38C1142-DF98-451B-B60B-3DC818682791}"/>
              </a:ext>
            </a:extLst>
          </p:cNvPr>
          <p:cNvGrpSpPr/>
          <p:nvPr/>
        </p:nvGrpSpPr>
        <p:grpSpPr>
          <a:xfrm>
            <a:off x="4025215" y="3351191"/>
            <a:ext cx="3170971" cy="45719"/>
            <a:chOff x="835456" y="4325226"/>
            <a:chExt cx="3170971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9F36705-5DA7-400D-83AB-3333F244B767}"/>
                </a:ext>
              </a:extLst>
            </p:cNvPr>
            <p:cNvCxnSpPr/>
            <p:nvPr/>
          </p:nvCxnSpPr>
          <p:spPr>
            <a:xfrm>
              <a:off x="835456" y="4351867"/>
              <a:ext cx="3170971" cy="0"/>
            </a:xfrm>
            <a:prstGeom prst="line">
              <a:avLst/>
            </a:prstGeom>
            <a:ln>
              <a:solidFill>
                <a:srgbClr val="EE36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EEAD2BF-CB19-4AA7-A0D7-43A75706CCDD}"/>
                </a:ext>
              </a:extLst>
            </p:cNvPr>
            <p:cNvSpPr/>
            <p:nvPr/>
          </p:nvSpPr>
          <p:spPr>
            <a:xfrm>
              <a:off x="835456" y="4325226"/>
              <a:ext cx="287866" cy="45719"/>
            </a:xfrm>
            <a:prstGeom prst="rect">
              <a:avLst/>
            </a:prstGeom>
            <a:solidFill>
              <a:srgbClr val="EE36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177A664-C650-6156-4652-9EB3B4695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5" b="11575"/>
          <a:stretch/>
        </p:blipFill>
        <p:spPr>
          <a:xfrm>
            <a:off x="6120607" y="1409506"/>
            <a:ext cx="6604241" cy="360901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7" name="椭圆 76">
            <a:extLst>
              <a:ext uri="{FF2B5EF4-FFF2-40B4-BE49-F238E27FC236}">
                <a16:creationId xmlns:a16="http://schemas.microsoft.com/office/drawing/2014/main" id="{06D61DA6-20B6-4F46-9351-4103FB8828E8}"/>
              </a:ext>
            </a:extLst>
          </p:cNvPr>
          <p:cNvSpPr/>
          <p:nvPr/>
        </p:nvSpPr>
        <p:spPr>
          <a:xfrm>
            <a:off x="5889331" y="3599771"/>
            <a:ext cx="2033536" cy="2033534"/>
          </a:xfrm>
          <a:prstGeom prst="ellipse">
            <a:avLst/>
          </a:prstGeom>
          <a:noFill/>
          <a:ln w="254000">
            <a:solidFill>
              <a:srgbClr val="EB32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88900" dist="127000" dir="2700000" algn="tl" rotWithShape="0">
                  <a:prstClr val="black">
                    <a:alpha val="36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73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城市里有灯光&#10;&#10;描述已自动生成">
            <a:extLst>
              <a:ext uri="{FF2B5EF4-FFF2-40B4-BE49-F238E27FC236}">
                <a16:creationId xmlns:a16="http://schemas.microsoft.com/office/drawing/2014/main" id="{12873341-3880-1988-1FE7-77E3BA8DD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" t="4845" r="94" b="315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B47A44-B81F-E596-AF10-EBE8D648A9F1}"/>
              </a:ext>
            </a:extLst>
          </p:cNvPr>
          <p:cNvSpPr/>
          <p:nvPr/>
        </p:nvSpPr>
        <p:spPr>
          <a:xfrm>
            <a:off x="-25403" y="-139215"/>
            <a:ext cx="12192000" cy="697675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7000">
                <a:srgbClr val="000000">
                  <a:alpha val="37000"/>
                </a:srgb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9D0F3B5C-979A-432E-9F92-582F030062CB}"/>
              </a:ext>
            </a:extLst>
          </p:cNvPr>
          <p:cNvSpPr/>
          <p:nvPr/>
        </p:nvSpPr>
        <p:spPr>
          <a:xfrm rot="10800000">
            <a:off x="-40216" y="1205953"/>
            <a:ext cx="8197526" cy="4286421"/>
          </a:xfrm>
          <a:custGeom>
            <a:avLst/>
            <a:gdLst>
              <a:gd name="connsiteX0" fmla="*/ 7947775 w 8197526"/>
              <a:gd name="connsiteY0" fmla="*/ 4286421 h 4286421"/>
              <a:gd name="connsiteX1" fmla="*/ 6724549 w 8197526"/>
              <a:gd name="connsiteY1" fmla="*/ 4286421 h 4286421"/>
              <a:gd name="connsiteX2" fmla="*/ 6623515 w 8197526"/>
              <a:gd name="connsiteY2" fmla="*/ 4207007 h 4286421"/>
              <a:gd name="connsiteX3" fmla="*/ 5800814 w 8197526"/>
              <a:gd name="connsiteY3" fmla="*/ 4207007 h 4286421"/>
              <a:gd name="connsiteX4" fmla="*/ 5739473 w 8197526"/>
              <a:gd name="connsiteY4" fmla="*/ 4246714 h 4286421"/>
              <a:gd name="connsiteX5" fmla="*/ 5400288 w 8197526"/>
              <a:gd name="connsiteY5" fmla="*/ 4246714 h 4286421"/>
              <a:gd name="connsiteX6" fmla="*/ 5400288 w 8197526"/>
              <a:gd name="connsiteY6" fmla="*/ 4151603 h 4286421"/>
              <a:gd name="connsiteX7" fmla="*/ 8302 w 8197526"/>
              <a:gd name="connsiteY7" fmla="*/ 4151603 h 4286421"/>
              <a:gd name="connsiteX8" fmla="*/ 8302 w 8197526"/>
              <a:gd name="connsiteY8" fmla="*/ 263126 h 4286421"/>
              <a:gd name="connsiteX9" fmla="*/ 0 w 8197526"/>
              <a:gd name="connsiteY9" fmla="*/ 263126 h 4286421"/>
              <a:gd name="connsiteX10" fmla="*/ 0 w 8197526"/>
              <a:gd name="connsiteY10" fmla="*/ 83092 h 4286421"/>
              <a:gd name="connsiteX11" fmla="*/ 24925 w 8197526"/>
              <a:gd name="connsiteY11" fmla="*/ 83092 h 4286421"/>
              <a:gd name="connsiteX12" fmla="*/ 24925 w 8197526"/>
              <a:gd name="connsiteY12" fmla="*/ 81491 h 4286421"/>
              <a:gd name="connsiteX13" fmla="*/ 74511 w 8197526"/>
              <a:gd name="connsiteY13" fmla="*/ 71304 h 4286421"/>
              <a:gd name="connsiteX14" fmla="*/ 83486 w 8197526"/>
              <a:gd name="connsiteY14" fmla="*/ 71304 h 4286421"/>
              <a:gd name="connsiteX15" fmla="*/ 90635 w 8197526"/>
              <a:gd name="connsiteY15" fmla="*/ 63629 h 4286421"/>
              <a:gd name="connsiteX16" fmla="*/ 602721 w 8197526"/>
              <a:gd name="connsiteY16" fmla="*/ 63629 h 4286421"/>
              <a:gd name="connsiteX17" fmla="*/ 611819 w 8197526"/>
              <a:gd name="connsiteY17" fmla="*/ 71304 h 4286421"/>
              <a:gd name="connsiteX18" fmla="*/ 935496 w 8197526"/>
              <a:gd name="connsiteY18" fmla="*/ 71304 h 4286421"/>
              <a:gd name="connsiteX19" fmla="*/ 972678 w 8197526"/>
              <a:gd name="connsiteY19" fmla="*/ 99311 h 4286421"/>
              <a:gd name="connsiteX20" fmla="*/ 989429 w 8197526"/>
              <a:gd name="connsiteY20" fmla="*/ 99311 h 4286421"/>
              <a:gd name="connsiteX21" fmla="*/ 1015109 w 8197526"/>
              <a:gd name="connsiteY21" fmla="*/ 81470 h 4286421"/>
              <a:gd name="connsiteX22" fmla="*/ 1057234 w 8197526"/>
              <a:gd name="connsiteY22" fmla="*/ 81470 h 4286421"/>
              <a:gd name="connsiteX23" fmla="*/ 1115807 w 8197526"/>
              <a:gd name="connsiteY23" fmla="*/ 37350 h 4286421"/>
              <a:gd name="connsiteX24" fmla="*/ 1318658 w 8197526"/>
              <a:gd name="connsiteY24" fmla="*/ 37350 h 4286421"/>
              <a:gd name="connsiteX25" fmla="*/ 1368243 w 8197526"/>
              <a:gd name="connsiteY25" fmla="*/ 74700 h 4286421"/>
              <a:gd name="connsiteX26" fmla="*/ 3698764 w 8197526"/>
              <a:gd name="connsiteY26" fmla="*/ 74700 h 4286421"/>
              <a:gd name="connsiteX27" fmla="*/ 3761873 w 8197526"/>
              <a:gd name="connsiteY27" fmla="*/ 105259 h 4286421"/>
              <a:gd name="connsiteX28" fmla="*/ 3861044 w 8197526"/>
              <a:gd name="connsiteY28" fmla="*/ 105259 h 4286421"/>
              <a:gd name="connsiteX29" fmla="*/ 3942184 w 8197526"/>
              <a:gd name="connsiteY29" fmla="*/ 74700 h 4286421"/>
              <a:gd name="connsiteX30" fmla="*/ 4203634 w 8197526"/>
              <a:gd name="connsiteY30" fmla="*/ 74700 h 4286421"/>
              <a:gd name="connsiteX31" fmla="*/ 4255810 w 8197526"/>
              <a:gd name="connsiteY31" fmla="*/ 114001 h 4286421"/>
              <a:gd name="connsiteX32" fmla="*/ 4485035 w 8197526"/>
              <a:gd name="connsiteY32" fmla="*/ 114001 h 4286421"/>
              <a:gd name="connsiteX33" fmla="*/ 4537210 w 8197526"/>
              <a:gd name="connsiteY33" fmla="*/ 74700 h 4286421"/>
              <a:gd name="connsiteX34" fmla="*/ 5055605 w 8197526"/>
              <a:gd name="connsiteY34" fmla="*/ 74700 h 4286421"/>
              <a:gd name="connsiteX35" fmla="*/ 5073636 w 8197526"/>
              <a:gd name="connsiteY35" fmla="*/ 88282 h 4286421"/>
              <a:gd name="connsiteX36" fmla="*/ 5114206 w 8197526"/>
              <a:gd name="connsiteY36" fmla="*/ 88282 h 4286421"/>
              <a:gd name="connsiteX37" fmla="*/ 5123221 w 8197526"/>
              <a:gd name="connsiteY37" fmla="*/ 81491 h 4286421"/>
              <a:gd name="connsiteX38" fmla="*/ 5177315 w 8197526"/>
              <a:gd name="connsiteY38" fmla="*/ 81491 h 4286421"/>
              <a:gd name="connsiteX39" fmla="*/ 5213377 w 8197526"/>
              <a:gd name="connsiteY39" fmla="*/ 108654 h 4286421"/>
              <a:gd name="connsiteX40" fmla="*/ 5357625 w 8197526"/>
              <a:gd name="connsiteY40" fmla="*/ 0 h 4286421"/>
              <a:gd name="connsiteX41" fmla="*/ 5506383 w 8197526"/>
              <a:gd name="connsiteY41" fmla="*/ 64514 h 4286421"/>
              <a:gd name="connsiteX42" fmla="*/ 6642342 w 8197526"/>
              <a:gd name="connsiteY42" fmla="*/ 64514 h 4286421"/>
              <a:gd name="connsiteX43" fmla="*/ 6746021 w 8197526"/>
              <a:gd name="connsiteY43" fmla="*/ 64514 h 4286421"/>
              <a:gd name="connsiteX44" fmla="*/ 7314001 w 8197526"/>
              <a:gd name="connsiteY44" fmla="*/ 64514 h 4286421"/>
              <a:gd name="connsiteX45" fmla="*/ 7403164 w 8197526"/>
              <a:gd name="connsiteY45" fmla="*/ 114001 h 4286421"/>
              <a:gd name="connsiteX46" fmla="*/ 7825298 w 8197526"/>
              <a:gd name="connsiteY46" fmla="*/ 114001 h 4286421"/>
              <a:gd name="connsiteX47" fmla="*/ 7886489 w 8197526"/>
              <a:gd name="connsiteY47" fmla="*/ 67909 h 4286421"/>
              <a:gd name="connsiteX48" fmla="*/ 8197526 w 8197526"/>
              <a:gd name="connsiteY48" fmla="*/ 67909 h 4286421"/>
              <a:gd name="connsiteX49" fmla="*/ 8197526 w 8197526"/>
              <a:gd name="connsiteY49" fmla="*/ 319173 h 4286421"/>
              <a:gd name="connsiteX50" fmla="*/ 8180901 w 8197526"/>
              <a:gd name="connsiteY50" fmla="*/ 319173 h 4286421"/>
              <a:gd name="connsiteX51" fmla="*/ 8180901 w 8197526"/>
              <a:gd name="connsiteY51" fmla="*/ 4151603 h 4286421"/>
              <a:gd name="connsiteX52" fmla="*/ 8172588 w 8197526"/>
              <a:gd name="connsiteY52" fmla="*/ 4151603 h 4286421"/>
              <a:gd name="connsiteX53" fmla="*/ 8164275 w 8197526"/>
              <a:gd name="connsiteY53" fmla="*/ 4151603 h 4286421"/>
              <a:gd name="connsiteX54" fmla="*/ 8164275 w 8197526"/>
              <a:gd name="connsiteY54" fmla="*/ 4243105 h 4286421"/>
              <a:gd name="connsiteX55" fmla="*/ 7991075 w 8197526"/>
              <a:gd name="connsiteY55" fmla="*/ 4243105 h 428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197526" h="4286421">
                <a:moveTo>
                  <a:pt x="7947775" y="4286421"/>
                </a:moveTo>
                <a:lnTo>
                  <a:pt x="6724549" y="4286421"/>
                </a:lnTo>
                <a:lnTo>
                  <a:pt x="6623515" y="4207007"/>
                </a:lnTo>
                <a:lnTo>
                  <a:pt x="5800814" y="4207007"/>
                </a:lnTo>
                <a:lnTo>
                  <a:pt x="5739473" y="4246714"/>
                </a:lnTo>
                <a:lnTo>
                  <a:pt x="5400288" y="4246714"/>
                </a:lnTo>
                <a:lnTo>
                  <a:pt x="5400288" y="4151603"/>
                </a:lnTo>
                <a:lnTo>
                  <a:pt x="8302" y="4151603"/>
                </a:lnTo>
                <a:lnTo>
                  <a:pt x="8302" y="263126"/>
                </a:lnTo>
                <a:lnTo>
                  <a:pt x="0" y="263126"/>
                </a:lnTo>
                <a:lnTo>
                  <a:pt x="0" y="83092"/>
                </a:lnTo>
                <a:lnTo>
                  <a:pt x="24925" y="83092"/>
                </a:lnTo>
                <a:lnTo>
                  <a:pt x="24925" y="81491"/>
                </a:lnTo>
                <a:lnTo>
                  <a:pt x="74511" y="71304"/>
                </a:lnTo>
                <a:lnTo>
                  <a:pt x="83486" y="71304"/>
                </a:lnTo>
                <a:lnTo>
                  <a:pt x="90635" y="63629"/>
                </a:lnTo>
                <a:lnTo>
                  <a:pt x="602721" y="63629"/>
                </a:lnTo>
                <a:lnTo>
                  <a:pt x="611819" y="71304"/>
                </a:lnTo>
                <a:lnTo>
                  <a:pt x="935496" y="71304"/>
                </a:lnTo>
                <a:lnTo>
                  <a:pt x="972678" y="99311"/>
                </a:lnTo>
                <a:lnTo>
                  <a:pt x="989429" y="99311"/>
                </a:lnTo>
                <a:lnTo>
                  <a:pt x="1015109" y="81470"/>
                </a:lnTo>
                <a:lnTo>
                  <a:pt x="1057234" y="81470"/>
                </a:lnTo>
                <a:lnTo>
                  <a:pt x="1115807" y="37350"/>
                </a:lnTo>
                <a:lnTo>
                  <a:pt x="1318658" y="37350"/>
                </a:lnTo>
                <a:lnTo>
                  <a:pt x="1368243" y="74700"/>
                </a:lnTo>
                <a:lnTo>
                  <a:pt x="3698764" y="74700"/>
                </a:lnTo>
                <a:lnTo>
                  <a:pt x="3761873" y="105259"/>
                </a:lnTo>
                <a:lnTo>
                  <a:pt x="3861044" y="105259"/>
                </a:lnTo>
                <a:lnTo>
                  <a:pt x="3942184" y="74700"/>
                </a:lnTo>
                <a:lnTo>
                  <a:pt x="4203634" y="74700"/>
                </a:lnTo>
                <a:lnTo>
                  <a:pt x="4255810" y="114001"/>
                </a:lnTo>
                <a:lnTo>
                  <a:pt x="4485035" y="114001"/>
                </a:lnTo>
                <a:lnTo>
                  <a:pt x="4537210" y="74700"/>
                </a:lnTo>
                <a:lnTo>
                  <a:pt x="5055605" y="74700"/>
                </a:lnTo>
                <a:lnTo>
                  <a:pt x="5073636" y="88282"/>
                </a:lnTo>
                <a:lnTo>
                  <a:pt x="5114206" y="88282"/>
                </a:lnTo>
                <a:lnTo>
                  <a:pt x="5123221" y="81491"/>
                </a:lnTo>
                <a:lnTo>
                  <a:pt x="5177315" y="81491"/>
                </a:lnTo>
                <a:lnTo>
                  <a:pt x="5213377" y="108654"/>
                </a:lnTo>
                <a:lnTo>
                  <a:pt x="5357625" y="0"/>
                </a:lnTo>
                <a:lnTo>
                  <a:pt x="5506383" y="64514"/>
                </a:lnTo>
                <a:lnTo>
                  <a:pt x="6642342" y="64514"/>
                </a:lnTo>
                <a:lnTo>
                  <a:pt x="6746021" y="64514"/>
                </a:lnTo>
                <a:lnTo>
                  <a:pt x="7314001" y="64514"/>
                </a:lnTo>
                <a:lnTo>
                  <a:pt x="7403164" y="114001"/>
                </a:lnTo>
                <a:lnTo>
                  <a:pt x="7825298" y="114001"/>
                </a:lnTo>
                <a:lnTo>
                  <a:pt x="7886489" y="67909"/>
                </a:lnTo>
                <a:lnTo>
                  <a:pt x="8197526" y="67909"/>
                </a:lnTo>
                <a:lnTo>
                  <a:pt x="8197526" y="319173"/>
                </a:lnTo>
                <a:lnTo>
                  <a:pt x="8180901" y="319173"/>
                </a:lnTo>
                <a:lnTo>
                  <a:pt x="8180901" y="4151603"/>
                </a:lnTo>
                <a:lnTo>
                  <a:pt x="8172588" y="4151603"/>
                </a:lnTo>
                <a:lnTo>
                  <a:pt x="8164275" y="4151603"/>
                </a:lnTo>
                <a:lnTo>
                  <a:pt x="8164275" y="4243105"/>
                </a:lnTo>
                <a:lnTo>
                  <a:pt x="7991075" y="4243105"/>
                </a:lnTo>
                <a:close/>
              </a:path>
            </a:pathLst>
          </a:custGeom>
          <a:solidFill>
            <a:srgbClr val="EB3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CAD2C85-EC9C-473B-827D-4A74BF9E36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14057" y="903615"/>
            <a:ext cx="0" cy="1013460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346C77B4-A178-4E08-ABC1-F9A44C9B6896}"/>
              </a:ext>
            </a:extLst>
          </p:cNvPr>
          <p:cNvSpPr/>
          <p:nvPr/>
        </p:nvSpPr>
        <p:spPr>
          <a:xfrm rot="10800000">
            <a:off x="-24472" y="1225189"/>
            <a:ext cx="8197526" cy="4286421"/>
          </a:xfrm>
          <a:custGeom>
            <a:avLst/>
            <a:gdLst>
              <a:gd name="connsiteX0" fmla="*/ 7947775 w 8197526"/>
              <a:gd name="connsiteY0" fmla="*/ 4286421 h 4286421"/>
              <a:gd name="connsiteX1" fmla="*/ 6724549 w 8197526"/>
              <a:gd name="connsiteY1" fmla="*/ 4286421 h 4286421"/>
              <a:gd name="connsiteX2" fmla="*/ 6623515 w 8197526"/>
              <a:gd name="connsiteY2" fmla="*/ 4207007 h 4286421"/>
              <a:gd name="connsiteX3" fmla="*/ 5800814 w 8197526"/>
              <a:gd name="connsiteY3" fmla="*/ 4207007 h 4286421"/>
              <a:gd name="connsiteX4" fmla="*/ 5739473 w 8197526"/>
              <a:gd name="connsiteY4" fmla="*/ 4246714 h 4286421"/>
              <a:gd name="connsiteX5" fmla="*/ 5400288 w 8197526"/>
              <a:gd name="connsiteY5" fmla="*/ 4246714 h 4286421"/>
              <a:gd name="connsiteX6" fmla="*/ 5400288 w 8197526"/>
              <a:gd name="connsiteY6" fmla="*/ 4151603 h 4286421"/>
              <a:gd name="connsiteX7" fmla="*/ 8302 w 8197526"/>
              <a:gd name="connsiteY7" fmla="*/ 4151603 h 4286421"/>
              <a:gd name="connsiteX8" fmla="*/ 8302 w 8197526"/>
              <a:gd name="connsiteY8" fmla="*/ 263126 h 4286421"/>
              <a:gd name="connsiteX9" fmla="*/ 0 w 8197526"/>
              <a:gd name="connsiteY9" fmla="*/ 263126 h 4286421"/>
              <a:gd name="connsiteX10" fmla="*/ 0 w 8197526"/>
              <a:gd name="connsiteY10" fmla="*/ 83092 h 4286421"/>
              <a:gd name="connsiteX11" fmla="*/ 24925 w 8197526"/>
              <a:gd name="connsiteY11" fmla="*/ 83092 h 4286421"/>
              <a:gd name="connsiteX12" fmla="*/ 24925 w 8197526"/>
              <a:gd name="connsiteY12" fmla="*/ 81491 h 4286421"/>
              <a:gd name="connsiteX13" fmla="*/ 74511 w 8197526"/>
              <a:gd name="connsiteY13" fmla="*/ 71304 h 4286421"/>
              <a:gd name="connsiteX14" fmla="*/ 83486 w 8197526"/>
              <a:gd name="connsiteY14" fmla="*/ 71304 h 4286421"/>
              <a:gd name="connsiteX15" fmla="*/ 90635 w 8197526"/>
              <a:gd name="connsiteY15" fmla="*/ 63629 h 4286421"/>
              <a:gd name="connsiteX16" fmla="*/ 602721 w 8197526"/>
              <a:gd name="connsiteY16" fmla="*/ 63629 h 4286421"/>
              <a:gd name="connsiteX17" fmla="*/ 611819 w 8197526"/>
              <a:gd name="connsiteY17" fmla="*/ 71304 h 4286421"/>
              <a:gd name="connsiteX18" fmla="*/ 935496 w 8197526"/>
              <a:gd name="connsiteY18" fmla="*/ 71304 h 4286421"/>
              <a:gd name="connsiteX19" fmla="*/ 972678 w 8197526"/>
              <a:gd name="connsiteY19" fmla="*/ 99311 h 4286421"/>
              <a:gd name="connsiteX20" fmla="*/ 989429 w 8197526"/>
              <a:gd name="connsiteY20" fmla="*/ 99311 h 4286421"/>
              <a:gd name="connsiteX21" fmla="*/ 1015109 w 8197526"/>
              <a:gd name="connsiteY21" fmla="*/ 81470 h 4286421"/>
              <a:gd name="connsiteX22" fmla="*/ 1057234 w 8197526"/>
              <a:gd name="connsiteY22" fmla="*/ 81470 h 4286421"/>
              <a:gd name="connsiteX23" fmla="*/ 1115807 w 8197526"/>
              <a:gd name="connsiteY23" fmla="*/ 37350 h 4286421"/>
              <a:gd name="connsiteX24" fmla="*/ 1318658 w 8197526"/>
              <a:gd name="connsiteY24" fmla="*/ 37350 h 4286421"/>
              <a:gd name="connsiteX25" fmla="*/ 1368243 w 8197526"/>
              <a:gd name="connsiteY25" fmla="*/ 74700 h 4286421"/>
              <a:gd name="connsiteX26" fmla="*/ 3698764 w 8197526"/>
              <a:gd name="connsiteY26" fmla="*/ 74700 h 4286421"/>
              <a:gd name="connsiteX27" fmla="*/ 3761873 w 8197526"/>
              <a:gd name="connsiteY27" fmla="*/ 105259 h 4286421"/>
              <a:gd name="connsiteX28" fmla="*/ 3861044 w 8197526"/>
              <a:gd name="connsiteY28" fmla="*/ 105259 h 4286421"/>
              <a:gd name="connsiteX29" fmla="*/ 3942184 w 8197526"/>
              <a:gd name="connsiteY29" fmla="*/ 74700 h 4286421"/>
              <a:gd name="connsiteX30" fmla="*/ 4203634 w 8197526"/>
              <a:gd name="connsiteY30" fmla="*/ 74700 h 4286421"/>
              <a:gd name="connsiteX31" fmla="*/ 4255810 w 8197526"/>
              <a:gd name="connsiteY31" fmla="*/ 114001 h 4286421"/>
              <a:gd name="connsiteX32" fmla="*/ 4485035 w 8197526"/>
              <a:gd name="connsiteY32" fmla="*/ 114001 h 4286421"/>
              <a:gd name="connsiteX33" fmla="*/ 4537210 w 8197526"/>
              <a:gd name="connsiteY33" fmla="*/ 74700 h 4286421"/>
              <a:gd name="connsiteX34" fmla="*/ 5055605 w 8197526"/>
              <a:gd name="connsiteY34" fmla="*/ 74700 h 4286421"/>
              <a:gd name="connsiteX35" fmla="*/ 5073636 w 8197526"/>
              <a:gd name="connsiteY35" fmla="*/ 88282 h 4286421"/>
              <a:gd name="connsiteX36" fmla="*/ 5114206 w 8197526"/>
              <a:gd name="connsiteY36" fmla="*/ 88282 h 4286421"/>
              <a:gd name="connsiteX37" fmla="*/ 5123221 w 8197526"/>
              <a:gd name="connsiteY37" fmla="*/ 81491 h 4286421"/>
              <a:gd name="connsiteX38" fmla="*/ 5177315 w 8197526"/>
              <a:gd name="connsiteY38" fmla="*/ 81491 h 4286421"/>
              <a:gd name="connsiteX39" fmla="*/ 5213377 w 8197526"/>
              <a:gd name="connsiteY39" fmla="*/ 108654 h 4286421"/>
              <a:gd name="connsiteX40" fmla="*/ 5357625 w 8197526"/>
              <a:gd name="connsiteY40" fmla="*/ 0 h 4286421"/>
              <a:gd name="connsiteX41" fmla="*/ 5506383 w 8197526"/>
              <a:gd name="connsiteY41" fmla="*/ 64514 h 4286421"/>
              <a:gd name="connsiteX42" fmla="*/ 6642342 w 8197526"/>
              <a:gd name="connsiteY42" fmla="*/ 64514 h 4286421"/>
              <a:gd name="connsiteX43" fmla="*/ 6746021 w 8197526"/>
              <a:gd name="connsiteY43" fmla="*/ 64514 h 4286421"/>
              <a:gd name="connsiteX44" fmla="*/ 7314001 w 8197526"/>
              <a:gd name="connsiteY44" fmla="*/ 64514 h 4286421"/>
              <a:gd name="connsiteX45" fmla="*/ 7403164 w 8197526"/>
              <a:gd name="connsiteY45" fmla="*/ 114001 h 4286421"/>
              <a:gd name="connsiteX46" fmla="*/ 7825298 w 8197526"/>
              <a:gd name="connsiteY46" fmla="*/ 114001 h 4286421"/>
              <a:gd name="connsiteX47" fmla="*/ 7886489 w 8197526"/>
              <a:gd name="connsiteY47" fmla="*/ 67909 h 4286421"/>
              <a:gd name="connsiteX48" fmla="*/ 8197526 w 8197526"/>
              <a:gd name="connsiteY48" fmla="*/ 67909 h 4286421"/>
              <a:gd name="connsiteX49" fmla="*/ 8197526 w 8197526"/>
              <a:gd name="connsiteY49" fmla="*/ 319173 h 4286421"/>
              <a:gd name="connsiteX50" fmla="*/ 8180901 w 8197526"/>
              <a:gd name="connsiteY50" fmla="*/ 319173 h 4286421"/>
              <a:gd name="connsiteX51" fmla="*/ 8180901 w 8197526"/>
              <a:gd name="connsiteY51" fmla="*/ 4151603 h 4286421"/>
              <a:gd name="connsiteX52" fmla="*/ 8172588 w 8197526"/>
              <a:gd name="connsiteY52" fmla="*/ 4151603 h 4286421"/>
              <a:gd name="connsiteX53" fmla="*/ 8164275 w 8197526"/>
              <a:gd name="connsiteY53" fmla="*/ 4151603 h 4286421"/>
              <a:gd name="connsiteX54" fmla="*/ 8164275 w 8197526"/>
              <a:gd name="connsiteY54" fmla="*/ 4243105 h 4286421"/>
              <a:gd name="connsiteX55" fmla="*/ 7991075 w 8197526"/>
              <a:gd name="connsiteY55" fmla="*/ 4243105 h 428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197526" h="4286421">
                <a:moveTo>
                  <a:pt x="7947775" y="4286421"/>
                </a:moveTo>
                <a:lnTo>
                  <a:pt x="6724549" y="4286421"/>
                </a:lnTo>
                <a:lnTo>
                  <a:pt x="6623515" y="4207007"/>
                </a:lnTo>
                <a:lnTo>
                  <a:pt x="5800814" y="4207007"/>
                </a:lnTo>
                <a:lnTo>
                  <a:pt x="5739473" y="4246714"/>
                </a:lnTo>
                <a:lnTo>
                  <a:pt x="5400288" y="4246714"/>
                </a:lnTo>
                <a:lnTo>
                  <a:pt x="5400288" y="4151603"/>
                </a:lnTo>
                <a:lnTo>
                  <a:pt x="8302" y="4151603"/>
                </a:lnTo>
                <a:lnTo>
                  <a:pt x="8302" y="263126"/>
                </a:lnTo>
                <a:lnTo>
                  <a:pt x="0" y="263126"/>
                </a:lnTo>
                <a:lnTo>
                  <a:pt x="0" y="83092"/>
                </a:lnTo>
                <a:lnTo>
                  <a:pt x="24925" y="83092"/>
                </a:lnTo>
                <a:lnTo>
                  <a:pt x="24925" y="81491"/>
                </a:lnTo>
                <a:lnTo>
                  <a:pt x="74511" y="71304"/>
                </a:lnTo>
                <a:lnTo>
                  <a:pt x="83486" y="71304"/>
                </a:lnTo>
                <a:lnTo>
                  <a:pt x="90635" y="63629"/>
                </a:lnTo>
                <a:lnTo>
                  <a:pt x="602721" y="63629"/>
                </a:lnTo>
                <a:lnTo>
                  <a:pt x="611819" y="71304"/>
                </a:lnTo>
                <a:lnTo>
                  <a:pt x="935496" y="71304"/>
                </a:lnTo>
                <a:lnTo>
                  <a:pt x="972678" y="99311"/>
                </a:lnTo>
                <a:lnTo>
                  <a:pt x="989429" y="99311"/>
                </a:lnTo>
                <a:lnTo>
                  <a:pt x="1015109" y="81470"/>
                </a:lnTo>
                <a:lnTo>
                  <a:pt x="1057234" y="81470"/>
                </a:lnTo>
                <a:lnTo>
                  <a:pt x="1115807" y="37350"/>
                </a:lnTo>
                <a:lnTo>
                  <a:pt x="1318658" y="37350"/>
                </a:lnTo>
                <a:lnTo>
                  <a:pt x="1368243" y="74700"/>
                </a:lnTo>
                <a:lnTo>
                  <a:pt x="3698764" y="74700"/>
                </a:lnTo>
                <a:lnTo>
                  <a:pt x="3761873" y="105259"/>
                </a:lnTo>
                <a:lnTo>
                  <a:pt x="3861044" y="105259"/>
                </a:lnTo>
                <a:lnTo>
                  <a:pt x="3942184" y="74700"/>
                </a:lnTo>
                <a:lnTo>
                  <a:pt x="4203634" y="74700"/>
                </a:lnTo>
                <a:lnTo>
                  <a:pt x="4255810" y="114001"/>
                </a:lnTo>
                <a:lnTo>
                  <a:pt x="4485035" y="114001"/>
                </a:lnTo>
                <a:lnTo>
                  <a:pt x="4537210" y="74700"/>
                </a:lnTo>
                <a:lnTo>
                  <a:pt x="5055605" y="74700"/>
                </a:lnTo>
                <a:lnTo>
                  <a:pt x="5073636" y="88282"/>
                </a:lnTo>
                <a:lnTo>
                  <a:pt x="5114206" y="88282"/>
                </a:lnTo>
                <a:lnTo>
                  <a:pt x="5123221" y="81491"/>
                </a:lnTo>
                <a:lnTo>
                  <a:pt x="5177315" y="81491"/>
                </a:lnTo>
                <a:lnTo>
                  <a:pt x="5213377" y="108654"/>
                </a:lnTo>
                <a:lnTo>
                  <a:pt x="5357625" y="0"/>
                </a:lnTo>
                <a:lnTo>
                  <a:pt x="5506383" y="64514"/>
                </a:lnTo>
                <a:lnTo>
                  <a:pt x="6642342" y="64514"/>
                </a:lnTo>
                <a:lnTo>
                  <a:pt x="6746021" y="64514"/>
                </a:lnTo>
                <a:lnTo>
                  <a:pt x="7314001" y="64514"/>
                </a:lnTo>
                <a:lnTo>
                  <a:pt x="7403164" y="114001"/>
                </a:lnTo>
                <a:lnTo>
                  <a:pt x="7825298" y="114001"/>
                </a:lnTo>
                <a:lnTo>
                  <a:pt x="7886489" y="67909"/>
                </a:lnTo>
                <a:lnTo>
                  <a:pt x="8197526" y="67909"/>
                </a:lnTo>
                <a:lnTo>
                  <a:pt x="8197526" y="319173"/>
                </a:lnTo>
                <a:lnTo>
                  <a:pt x="8180901" y="319173"/>
                </a:lnTo>
                <a:lnTo>
                  <a:pt x="8180901" y="4151603"/>
                </a:lnTo>
                <a:lnTo>
                  <a:pt x="8172588" y="4151603"/>
                </a:lnTo>
                <a:lnTo>
                  <a:pt x="8164275" y="4151603"/>
                </a:lnTo>
                <a:lnTo>
                  <a:pt x="8164275" y="4243105"/>
                </a:lnTo>
                <a:lnTo>
                  <a:pt x="7991075" y="4243105"/>
                </a:lnTo>
                <a:close/>
              </a:path>
            </a:pathLst>
          </a:custGeom>
          <a:solidFill>
            <a:srgbClr val="05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F8111B0-1716-46DF-A1EC-EC7AA29C9D0F}"/>
              </a:ext>
            </a:extLst>
          </p:cNvPr>
          <p:cNvSpPr/>
          <p:nvPr/>
        </p:nvSpPr>
        <p:spPr>
          <a:xfrm rot="10800000">
            <a:off x="-24937" y="1239435"/>
            <a:ext cx="8197526" cy="4252940"/>
          </a:xfrm>
          <a:custGeom>
            <a:avLst/>
            <a:gdLst>
              <a:gd name="connsiteX0" fmla="*/ 7947775 w 8197526"/>
              <a:gd name="connsiteY0" fmla="*/ 4286421 h 4286421"/>
              <a:gd name="connsiteX1" fmla="*/ 6724549 w 8197526"/>
              <a:gd name="connsiteY1" fmla="*/ 4286421 h 4286421"/>
              <a:gd name="connsiteX2" fmla="*/ 6623515 w 8197526"/>
              <a:gd name="connsiteY2" fmla="*/ 4207007 h 4286421"/>
              <a:gd name="connsiteX3" fmla="*/ 5800814 w 8197526"/>
              <a:gd name="connsiteY3" fmla="*/ 4207007 h 4286421"/>
              <a:gd name="connsiteX4" fmla="*/ 5739473 w 8197526"/>
              <a:gd name="connsiteY4" fmla="*/ 4246714 h 4286421"/>
              <a:gd name="connsiteX5" fmla="*/ 5400288 w 8197526"/>
              <a:gd name="connsiteY5" fmla="*/ 4246714 h 4286421"/>
              <a:gd name="connsiteX6" fmla="*/ 5400288 w 8197526"/>
              <a:gd name="connsiteY6" fmla="*/ 4151603 h 4286421"/>
              <a:gd name="connsiteX7" fmla="*/ 8302 w 8197526"/>
              <a:gd name="connsiteY7" fmla="*/ 4151603 h 4286421"/>
              <a:gd name="connsiteX8" fmla="*/ 8302 w 8197526"/>
              <a:gd name="connsiteY8" fmla="*/ 263126 h 4286421"/>
              <a:gd name="connsiteX9" fmla="*/ 0 w 8197526"/>
              <a:gd name="connsiteY9" fmla="*/ 263126 h 4286421"/>
              <a:gd name="connsiteX10" fmla="*/ 0 w 8197526"/>
              <a:gd name="connsiteY10" fmla="*/ 83092 h 4286421"/>
              <a:gd name="connsiteX11" fmla="*/ 24925 w 8197526"/>
              <a:gd name="connsiteY11" fmla="*/ 83092 h 4286421"/>
              <a:gd name="connsiteX12" fmla="*/ 24925 w 8197526"/>
              <a:gd name="connsiteY12" fmla="*/ 81491 h 4286421"/>
              <a:gd name="connsiteX13" fmla="*/ 74511 w 8197526"/>
              <a:gd name="connsiteY13" fmla="*/ 71304 h 4286421"/>
              <a:gd name="connsiteX14" fmla="*/ 83486 w 8197526"/>
              <a:gd name="connsiteY14" fmla="*/ 71304 h 4286421"/>
              <a:gd name="connsiteX15" fmla="*/ 90635 w 8197526"/>
              <a:gd name="connsiteY15" fmla="*/ 63629 h 4286421"/>
              <a:gd name="connsiteX16" fmla="*/ 602721 w 8197526"/>
              <a:gd name="connsiteY16" fmla="*/ 63629 h 4286421"/>
              <a:gd name="connsiteX17" fmla="*/ 611819 w 8197526"/>
              <a:gd name="connsiteY17" fmla="*/ 71304 h 4286421"/>
              <a:gd name="connsiteX18" fmla="*/ 935496 w 8197526"/>
              <a:gd name="connsiteY18" fmla="*/ 71304 h 4286421"/>
              <a:gd name="connsiteX19" fmla="*/ 972678 w 8197526"/>
              <a:gd name="connsiteY19" fmla="*/ 99311 h 4286421"/>
              <a:gd name="connsiteX20" fmla="*/ 989429 w 8197526"/>
              <a:gd name="connsiteY20" fmla="*/ 99311 h 4286421"/>
              <a:gd name="connsiteX21" fmla="*/ 1015109 w 8197526"/>
              <a:gd name="connsiteY21" fmla="*/ 81470 h 4286421"/>
              <a:gd name="connsiteX22" fmla="*/ 1057234 w 8197526"/>
              <a:gd name="connsiteY22" fmla="*/ 81470 h 4286421"/>
              <a:gd name="connsiteX23" fmla="*/ 1115807 w 8197526"/>
              <a:gd name="connsiteY23" fmla="*/ 37350 h 4286421"/>
              <a:gd name="connsiteX24" fmla="*/ 1318658 w 8197526"/>
              <a:gd name="connsiteY24" fmla="*/ 37350 h 4286421"/>
              <a:gd name="connsiteX25" fmla="*/ 1368243 w 8197526"/>
              <a:gd name="connsiteY25" fmla="*/ 74700 h 4286421"/>
              <a:gd name="connsiteX26" fmla="*/ 3698764 w 8197526"/>
              <a:gd name="connsiteY26" fmla="*/ 74700 h 4286421"/>
              <a:gd name="connsiteX27" fmla="*/ 3761873 w 8197526"/>
              <a:gd name="connsiteY27" fmla="*/ 105259 h 4286421"/>
              <a:gd name="connsiteX28" fmla="*/ 3861044 w 8197526"/>
              <a:gd name="connsiteY28" fmla="*/ 105259 h 4286421"/>
              <a:gd name="connsiteX29" fmla="*/ 3942184 w 8197526"/>
              <a:gd name="connsiteY29" fmla="*/ 74700 h 4286421"/>
              <a:gd name="connsiteX30" fmla="*/ 4203634 w 8197526"/>
              <a:gd name="connsiteY30" fmla="*/ 74700 h 4286421"/>
              <a:gd name="connsiteX31" fmla="*/ 4255810 w 8197526"/>
              <a:gd name="connsiteY31" fmla="*/ 114001 h 4286421"/>
              <a:gd name="connsiteX32" fmla="*/ 4485035 w 8197526"/>
              <a:gd name="connsiteY32" fmla="*/ 114001 h 4286421"/>
              <a:gd name="connsiteX33" fmla="*/ 4537210 w 8197526"/>
              <a:gd name="connsiteY33" fmla="*/ 74700 h 4286421"/>
              <a:gd name="connsiteX34" fmla="*/ 5055605 w 8197526"/>
              <a:gd name="connsiteY34" fmla="*/ 74700 h 4286421"/>
              <a:gd name="connsiteX35" fmla="*/ 5073636 w 8197526"/>
              <a:gd name="connsiteY35" fmla="*/ 88282 h 4286421"/>
              <a:gd name="connsiteX36" fmla="*/ 5114206 w 8197526"/>
              <a:gd name="connsiteY36" fmla="*/ 88282 h 4286421"/>
              <a:gd name="connsiteX37" fmla="*/ 5123221 w 8197526"/>
              <a:gd name="connsiteY37" fmla="*/ 81491 h 4286421"/>
              <a:gd name="connsiteX38" fmla="*/ 5177315 w 8197526"/>
              <a:gd name="connsiteY38" fmla="*/ 81491 h 4286421"/>
              <a:gd name="connsiteX39" fmla="*/ 5213377 w 8197526"/>
              <a:gd name="connsiteY39" fmla="*/ 108654 h 4286421"/>
              <a:gd name="connsiteX40" fmla="*/ 5357625 w 8197526"/>
              <a:gd name="connsiteY40" fmla="*/ 0 h 4286421"/>
              <a:gd name="connsiteX41" fmla="*/ 5506383 w 8197526"/>
              <a:gd name="connsiteY41" fmla="*/ 64514 h 4286421"/>
              <a:gd name="connsiteX42" fmla="*/ 6642342 w 8197526"/>
              <a:gd name="connsiteY42" fmla="*/ 64514 h 4286421"/>
              <a:gd name="connsiteX43" fmla="*/ 6746021 w 8197526"/>
              <a:gd name="connsiteY43" fmla="*/ 64514 h 4286421"/>
              <a:gd name="connsiteX44" fmla="*/ 7314001 w 8197526"/>
              <a:gd name="connsiteY44" fmla="*/ 64514 h 4286421"/>
              <a:gd name="connsiteX45" fmla="*/ 7403164 w 8197526"/>
              <a:gd name="connsiteY45" fmla="*/ 114001 h 4286421"/>
              <a:gd name="connsiteX46" fmla="*/ 7825298 w 8197526"/>
              <a:gd name="connsiteY46" fmla="*/ 114001 h 4286421"/>
              <a:gd name="connsiteX47" fmla="*/ 7886489 w 8197526"/>
              <a:gd name="connsiteY47" fmla="*/ 67909 h 4286421"/>
              <a:gd name="connsiteX48" fmla="*/ 8197526 w 8197526"/>
              <a:gd name="connsiteY48" fmla="*/ 67909 h 4286421"/>
              <a:gd name="connsiteX49" fmla="*/ 8197526 w 8197526"/>
              <a:gd name="connsiteY49" fmla="*/ 319173 h 4286421"/>
              <a:gd name="connsiteX50" fmla="*/ 8180901 w 8197526"/>
              <a:gd name="connsiteY50" fmla="*/ 319173 h 4286421"/>
              <a:gd name="connsiteX51" fmla="*/ 8180901 w 8197526"/>
              <a:gd name="connsiteY51" fmla="*/ 4151603 h 4286421"/>
              <a:gd name="connsiteX52" fmla="*/ 8172588 w 8197526"/>
              <a:gd name="connsiteY52" fmla="*/ 4151603 h 4286421"/>
              <a:gd name="connsiteX53" fmla="*/ 8164275 w 8197526"/>
              <a:gd name="connsiteY53" fmla="*/ 4151603 h 4286421"/>
              <a:gd name="connsiteX54" fmla="*/ 8164275 w 8197526"/>
              <a:gd name="connsiteY54" fmla="*/ 4243105 h 4286421"/>
              <a:gd name="connsiteX55" fmla="*/ 7991075 w 8197526"/>
              <a:gd name="connsiteY55" fmla="*/ 4243105 h 428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197526" h="4286421">
                <a:moveTo>
                  <a:pt x="7947775" y="4286421"/>
                </a:moveTo>
                <a:lnTo>
                  <a:pt x="6724549" y="4286421"/>
                </a:lnTo>
                <a:lnTo>
                  <a:pt x="6623515" y="4207007"/>
                </a:lnTo>
                <a:lnTo>
                  <a:pt x="5800814" y="4207007"/>
                </a:lnTo>
                <a:lnTo>
                  <a:pt x="5739473" y="4246714"/>
                </a:lnTo>
                <a:lnTo>
                  <a:pt x="5400288" y="4246714"/>
                </a:lnTo>
                <a:lnTo>
                  <a:pt x="5400288" y="4151603"/>
                </a:lnTo>
                <a:lnTo>
                  <a:pt x="8302" y="4151603"/>
                </a:lnTo>
                <a:lnTo>
                  <a:pt x="8302" y="263126"/>
                </a:lnTo>
                <a:lnTo>
                  <a:pt x="0" y="263126"/>
                </a:lnTo>
                <a:lnTo>
                  <a:pt x="0" y="83092"/>
                </a:lnTo>
                <a:lnTo>
                  <a:pt x="24925" y="83092"/>
                </a:lnTo>
                <a:lnTo>
                  <a:pt x="24925" y="81491"/>
                </a:lnTo>
                <a:lnTo>
                  <a:pt x="74511" y="71304"/>
                </a:lnTo>
                <a:lnTo>
                  <a:pt x="83486" y="71304"/>
                </a:lnTo>
                <a:lnTo>
                  <a:pt x="90635" y="63629"/>
                </a:lnTo>
                <a:lnTo>
                  <a:pt x="602721" y="63629"/>
                </a:lnTo>
                <a:lnTo>
                  <a:pt x="611819" y="71304"/>
                </a:lnTo>
                <a:lnTo>
                  <a:pt x="935496" y="71304"/>
                </a:lnTo>
                <a:lnTo>
                  <a:pt x="972678" y="99311"/>
                </a:lnTo>
                <a:lnTo>
                  <a:pt x="989429" y="99311"/>
                </a:lnTo>
                <a:lnTo>
                  <a:pt x="1015109" y="81470"/>
                </a:lnTo>
                <a:lnTo>
                  <a:pt x="1057234" y="81470"/>
                </a:lnTo>
                <a:lnTo>
                  <a:pt x="1115807" y="37350"/>
                </a:lnTo>
                <a:lnTo>
                  <a:pt x="1318658" y="37350"/>
                </a:lnTo>
                <a:lnTo>
                  <a:pt x="1368243" y="74700"/>
                </a:lnTo>
                <a:lnTo>
                  <a:pt x="3698764" y="74700"/>
                </a:lnTo>
                <a:lnTo>
                  <a:pt x="3761873" y="105259"/>
                </a:lnTo>
                <a:lnTo>
                  <a:pt x="3861044" y="105259"/>
                </a:lnTo>
                <a:lnTo>
                  <a:pt x="3942184" y="74700"/>
                </a:lnTo>
                <a:lnTo>
                  <a:pt x="4203634" y="74700"/>
                </a:lnTo>
                <a:lnTo>
                  <a:pt x="4255810" y="114001"/>
                </a:lnTo>
                <a:lnTo>
                  <a:pt x="4485035" y="114001"/>
                </a:lnTo>
                <a:lnTo>
                  <a:pt x="4537210" y="74700"/>
                </a:lnTo>
                <a:lnTo>
                  <a:pt x="5055605" y="74700"/>
                </a:lnTo>
                <a:lnTo>
                  <a:pt x="5073636" y="88282"/>
                </a:lnTo>
                <a:lnTo>
                  <a:pt x="5114206" y="88282"/>
                </a:lnTo>
                <a:lnTo>
                  <a:pt x="5123221" y="81491"/>
                </a:lnTo>
                <a:lnTo>
                  <a:pt x="5177315" y="81491"/>
                </a:lnTo>
                <a:lnTo>
                  <a:pt x="5213377" y="108654"/>
                </a:lnTo>
                <a:lnTo>
                  <a:pt x="5357625" y="0"/>
                </a:lnTo>
                <a:lnTo>
                  <a:pt x="5506383" y="64514"/>
                </a:lnTo>
                <a:lnTo>
                  <a:pt x="6642342" y="64514"/>
                </a:lnTo>
                <a:lnTo>
                  <a:pt x="6746021" y="64514"/>
                </a:lnTo>
                <a:lnTo>
                  <a:pt x="7314001" y="64514"/>
                </a:lnTo>
                <a:lnTo>
                  <a:pt x="7403164" y="114001"/>
                </a:lnTo>
                <a:lnTo>
                  <a:pt x="7825298" y="114001"/>
                </a:lnTo>
                <a:lnTo>
                  <a:pt x="7886489" y="67909"/>
                </a:lnTo>
                <a:lnTo>
                  <a:pt x="8197526" y="67909"/>
                </a:lnTo>
                <a:lnTo>
                  <a:pt x="8197526" y="319173"/>
                </a:lnTo>
                <a:lnTo>
                  <a:pt x="8180901" y="319173"/>
                </a:lnTo>
                <a:lnTo>
                  <a:pt x="8180901" y="4151603"/>
                </a:lnTo>
                <a:lnTo>
                  <a:pt x="8172588" y="4151603"/>
                </a:lnTo>
                <a:lnTo>
                  <a:pt x="8164275" y="4151603"/>
                </a:lnTo>
                <a:lnTo>
                  <a:pt x="8164275" y="4243105"/>
                </a:lnTo>
                <a:lnTo>
                  <a:pt x="7991075" y="4243105"/>
                </a:lnTo>
                <a:close/>
              </a:path>
            </a:pathLst>
          </a:custGeom>
          <a:solidFill>
            <a:srgbClr val="0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8517626-1F32-47A4-97FB-C7C3469C480D}"/>
              </a:ext>
            </a:extLst>
          </p:cNvPr>
          <p:cNvSpPr/>
          <p:nvPr/>
        </p:nvSpPr>
        <p:spPr>
          <a:xfrm>
            <a:off x="8313" y="6084916"/>
            <a:ext cx="12191990" cy="7730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图片包含 游戏机, 飞机, 画&#10;&#10;描述已自动生成">
            <a:extLst>
              <a:ext uri="{FF2B5EF4-FFF2-40B4-BE49-F238E27FC236}">
                <a16:creationId xmlns:a16="http://schemas.microsoft.com/office/drawing/2014/main" id="{4CE8BF23-FC24-49E8-96E5-4D34102F8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10712333" y="6289787"/>
            <a:ext cx="1224746" cy="328932"/>
          </a:xfrm>
          <a:prstGeom prst="rect">
            <a:avLst/>
          </a:prstGeom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7558E3C2-D98B-43A1-8C77-FB8AAFA69FE2}"/>
              </a:ext>
            </a:extLst>
          </p:cNvPr>
          <p:cNvGrpSpPr/>
          <p:nvPr/>
        </p:nvGrpSpPr>
        <p:grpSpPr>
          <a:xfrm>
            <a:off x="125917" y="1613262"/>
            <a:ext cx="145500" cy="495146"/>
            <a:chOff x="-380268" y="2255519"/>
            <a:chExt cx="145500" cy="495146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834DF3E8-7316-43C7-AE4B-AF8A3B0668C0}"/>
                </a:ext>
              </a:extLst>
            </p:cNvPr>
            <p:cNvSpPr/>
            <p:nvPr/>
          </p:nvSpPr>
          <p:spPr>
            <a:xfrm>
              <a:off x="-371306" y="2255519"/>
              <a:ext cx="45719" cy="51603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B338CE1E-383E-4D9C-9826-88D622E0C9B4}"/>
                </a:ext>
              </a:extLst>
            </p:cNvPr>
            <p:cNvSpPr/>
            <p:nvPr/>
          </p:nvSpPr>
          <p:spPr>
            <a:xfrm>
              <a:off x="-370841" y="2255519"/>
              <a:ext cx="136073" cy="29361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4C1AC25B-0F8C-4D1C-ABC6-B2C19DD7C12F}"/>
                </a:ext>
              </a:extLst>
            </p:cNvPr>
            <p:cNvSpPr/>
            <p:nvPr/>
          </p:nvSpPr>
          <p:spPr>
            <a:xfrm>
              <a:off x="-352882" y="2447380"/>
              <a:ext cx="68037" cy="288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059378C-9634-4458-AFAC-48F5CBA8ACD6}"/>
                </a:ext>
              </a:extLst>
            </p:cNvPr>
            <p:cNvSpPr/>
            <p:nvPr/>
          </p:nvSpPr>
          <p:spPr>
            <a:xfrm>
              <a:off x="-372561" y="2670823"/>
              <a:ext cx="99673" cy="360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9F437F36-462B-491C-828A-AA025A5F8505}"/>
                </a:ext>
              </a:extLst>
            </p:cNvPr>
            <p:cNvSpPr/>
            <p:nvPr/>
          </p:nvSpPr>
          <p:spPr>
            <a:xfrm>
              <a:off x="-380268" y="2729065"/>
              <a:ext cx="68037" cy="21600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B0D4807-8E2D-43F9-A225-E9D7F0F0ECC5}"/>
              </a:ext>
            </a:extLst>
          </p:cNvPr>
          <p:cNvCxnSpPr/>
          <p:nvPr/>
        </p:nvCxnSpPr>
        <p:spPr>
          <a:xfrm>
            <a:off x="7846758" y="-1638300"/>
            <a:ext cx="0" cy="1013460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椭圆 99">
            <a:extLst>
              <a:ext uri="{FF2B5EF4-FFF2-40B4-BE49-F238E27FC236}">
                <a16:creationId xmlns:a16="http://schemas.microsoft.com/office/drawing/2014/main" id="{7D487AF6-54D0-44DA-A995-48F5F9BE0A3C}"/>
              </a:ext>
            </a:extLst>
          </p:cNvPr>
          <p:cNvSpPr/>
          <p:nvPr/>
        </p:nvSpPr>
        <p:spPr>
          <a:xfrm>
            <a:off x="6312504" y="1801277"/>
            <a:ext cx="2254361" cy="2254360"/>
          </a:xfrm>
          <a:prstGeom prst="ellipse">
            <a:avLst/>
          </a:prstGeom>
          <a:noFill/>
          <a:ln w="254000">
            <a:solidFill>
              <a:srgbClr val="EB3251"/>
            </a:solidFill>
          </a:ln>
          <a:effectLst>
            <a:glow rad="406400">
              <a:srgbClr val="EB3251">
                <a:alpha val="1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C9768E88-548D-4AEA-A087-064ABDAD3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846167"/>
              </p:ext>
            </p:extLst>
          </p:nvPr>
        </p:nvGraphicFramePr>
        <p:xfrm>
          <a:off x="-89094" y="2099321"/>
          <a:ext cx="8325837" cy="2984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6DAF6F6E-B42A-4955-839A-E6C692554AF7}"/>
              </a:ext>
            </a:extLst>
          </p:cNvPr>
          <p:cNvSpPr txBox="1"/>
          <p:nvPr/>
        </p:nvSpPr>
        <p:spPr>
          <a:xfrm>
            <a:off x="636331" y="2180100"/>
            <a:ext cx="5500191" cy="1036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 dirty="0" err="1">
                <a:solidFill>
                  <a:schemeClr val="bg1">
                    <a:alpha val="59000"/>
                  </a:schemeClr>
                </a:solidFill>
                <a:latin typeface="+mn-ea"/>
              </a:rPr>
              <a:t>Xidian</a:t>
            </a:r>
            <a:r>
              <a:rPr lang="en-US" altLang="zh-CN" sz="1050" dirty="0">
                <a:solidFill>
                  <a:schemeClr val="bg1">
                    <a:alpha val="59000"/>
                  </a:schemeClr>
                </a:solidFill>
                <a:latin typeface="+mn-ea"/>
              </a:rPr>
              <a:t> University (</a:t>
            </a:r>
            <a:r>
              <a:rPr lang="en-US" altLang="zh-CN" sz="1050" dirty="0" err="1">
                <a:solidFill>
                  <a:schemeClr val="bg1">
                    <a:alpha val="59000"/>
                  </a:schemeClr>
                </a:solidFill>
                <a:latin typeface="+mn-ea"/>
              </a:rPr>
              <a:t>Xidian</a:t>
            </a:r>
            <a:r>
              <a:rPr lang="en-US" altLang="zh-CN" sz="1050" dirty="0">
                <a:solidFill>
                  <a:schemeClr val="bg1">
                    <a:alpha val="59000"/>
                  </a:schemeClr>
                </a:solidFill>
                <a:latin typeface="+mn-ea"/>
              </a:rPr>
              <a:t> University), located in Xi 'an City, Shaanxi Province, is a university affiliated to the Central Government and directly under the Ministry of Education. It is a national key university, co-built by the Ministry of Education, the Ministry of Industry and Information Technology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8902CC-1809-4FF6-9AC6-15B2239A15FA}"/>
              </a:ext>
            </a:extLst>
          </p:cNvPr>
          <p:cNvSpPr txBox="1"/>
          <p:nvPr/>
        </p:nvSpPr>
        <p:spPr>
          <a:xfrm>
            <a:off x="636331" y="1689593"/>
            <a:ext cx="5781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>
                    <a:alpha val="55000"/>
                  </a:schemeClr>
                </a:solidFill>
                <a:latin typeface="+mn-ea"/>
              </a:rPr>
              <a:t>THE REAL YOU  </a:t>
            </a:r>
            <a:r>
              <a:rPr lang="en-US" altLang="zh-CN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IS NOT ENOUGH</a:t>
            </a:r>
            <a:endParaRPr lang="zh-CN" altLang="en-US" sz="2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240061E-CFA4-4CCF-A4A2-A6FFB10EBD70}"/>
              </a:ext>
            </a:extLst>
          </p:cNvPr>
          <p:cNvGrpSpPr/>
          <p:nvPr/>
        </p:nvGrpSpPr>
        <p:grpSpPr>
          <a:xfrm>
            <a:off x="6136522" y="2983071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9807F86B-8643-4BB4-A816-81E32FE8CA29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D0B50B3-3868-4ECF-8D81-06C914ECF891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CD88C26-4384-463F-B61F-CAA697540BDB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D57D67D9-254B-4836-85F6-7CF56DF731D7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5A9A37E-563B-4BEF-8CEA-7855D70C2FBE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D573197-07E3-48F8-9F3F-35BBE3A7EB9E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B2524EF-8EDB-4200-B340-0E6B3F2D3C2C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43F1F2A-89E6-4252-9646-38B570A00233}"/>
              </a:ext>
            </a:extLst>
          </p:cNvPr>
          <p:cNvSpPr txBox="1"/>
          <p:nvPr/>
        </p:nvSpPr>
        <p:spPr>
          <a:xfrm>
            <a:off x="-533022" y="638129"/>
            <a:ext cx="26185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5A0468-3C98-4B3B-AC3D-BBBB9034AC55}"/>
              </a:ext>
            </a:extLst>
          </p:cNvPr>
          <p:cNvGrpSpPr/>
          <p:nvPr/>
        </p:nvGrpSpPr>
        <p:grpSpPr>
          <a:xfrm>
            <a:off x="10383884" y="-471714"/>
            <a:ext cx="1960516" cy="5856514"/>
            <a:chOff x="10383884" y="-471714"/>
            <a:chExt cx="1960516" cy="5856514"/>
          </a:xfrm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1DD8C97-5C5E-4D63-B165-4D73DCE26C79}"/>
                </a:ext>
              </a:extLst>
            </p:cNvPr>
            <p:cNvSpPr/>
            <p:nvPr/>
          </p:nvSpPr>
          <p:spPr>
            <a:xfrm>
              <a:off x="10406744" y="-471714"/>
              <a:ext cx="1937656" cy="5856514"/>
            </a:xfrm>
            <a:custGeom>
              <a:avLst/>
              <a:gdLst>
                <a:gd name="connsiteX0" fmla="*/ 1458685 w 1937656"/>
                <a:gd name="connsiteY0" fmla="*/ 0 h 5856514"/>
                <a:gd name="connsiteX1" fmla="*/ 1458685 w 1937656"/>
                <a:gd name="connsiteY1" fmla="*/ 1008743 h 5856514"/>
                <a:gd name="connsiteX2" fmla="*/ 0 w 1937656"/>
                <a:gd name="connsiteY2" fmla="*/ 2467428 h 5856514"/>
                <a:gd name="connsiteX3" fmla="*/ 0 w 1937656"/>
                <a:gd name="connsiteY3" fmla="*/ 4811485 h 5856514"/>
                <a:gd name="connsiteX4" fmla="*/ 1937656 w 1937656"/>
                <a:gd name="connsiteY4" fmla="*/ 5856514 h 585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656" h="5856514">
                  <a:moveTo>
                    <a:pt x="1458685" y="0"/>
                  </a:moveTo>
                  <a:lnTo>
                    <a:pt x="1458685" y="1008743"/>
                  </a:lnTo>
                  <a:lnTo>
                    <a:pt x="0" y="2467428"/>
                  </a:lnTo>
                  <a:lnTo>
                    <a:pt x="0" y="4811485"/>
                  </a:lnTo>
                  <a:lnTo>
                    <a:pt x="1937656" y="5856514"/>
                  </a:ln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655B06A-0716-42D6-A5A7-7BADD80D3BA7}"/>
                </a:ext>
              </a:extLst>
            </p:cNvPr>
            <p:cNvSpPr/>
            <p:nvPr/>
          </p:nvSpPr>
          <p:spPr>
            <a:xfrm>
              <a:off x="10383884" y="3064582"/>
              <a:ext cx="45719" cy="1875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97C994B-3DD5-4639-9DE6-EA64BD3CE83F}"/>
              </a:ext>
            </a:extLst>
          </p:cNvPr>
          <p:cNvGrpSpPr/>
          <p:nvPr/>
        </p:nvGrpSpPr>
        <p:grpSpPr>
          <a:xfrm>
            <a:off x="2226779" y="401999"/>
            <a:ext cx="2405523" cy="7346163"/>
            <a:chOff x="2226779" y="401999"/>
            <a:chExt cx="2405523" cy="7346163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CE911EA6-6E74-42A8-9BB4-5B1540E8E2D1}"/>
                </a:ext>
              </a:extLst>
            </p:cNvPr>
            <p:cNvSpPr/>
            <p:nvPr/>
          </p:nvSpPr>
          <p:spPr>
            <a:xfrm flipH="1">
              <a:off x="2226779" y="401999"/>
              <a:ext cx="2405523" cy="7346163"/>
            </a:xfrm>
            <a:custGeom>
              <a:avLst/>
              <a:gdLst>
                <a:gd name="connsiteX0" fmla="*/ 0 w 1627179"/>
                <a:gd name="connsiteY0" fmla="*/ 0 h 5979886"/>
                <a:gd name="connsiteX1" fmla="*/ 0 w 1627179"/>
                <a:gd name="connsiteY1" fmla="*/ 1480457 h 5979886"/>
                <a:gd name="connsiteX2" fmla="*/ 1095829 w 1627179"/>
                <a:gd name="connsiteY2" fmla="*/ 2576286 h 5979886"/>
                <a:gd name="connsiteX3" fmla="*/ 1095829 w 1627179"/>
                <a:gd name="connsiteY3" fmla="*/ 5798457 h 5979886"/>
                <a:gd name="connsiteX4" fmla="*/ 1625600 w 1627179"/>
                <a:gd name="connsiteY4" fmla="*/ 5979886 h 597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179" h="5979886">
                  <a:moveTo>
                    <a:pt x="0" y="0"/>
                  </a:moveTo>
                  <a:lnTo>
                    <a:pt x="0" y="1480457"/>
                  </a:lnTo>
                  <a:lnTo>
                    <a:pt x="1095829" y="2576286"/>
                  </a:lnTo>
                  <a:lnTo>
                    <a:pt x="1095829" y="5798457"/>
                  </a:lnTo>
                  <a:cubicBezTo>
                    <a:pt x="1683652" y="5806509"/>
                    <a:pt x="1625600" y="5629107"/>
                    <a:pt x="1625600" y="5979886"/>
                  </a:cubicBez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19F5382-21C2-4482-B203-8A69D71583CD}"/>
                </a:ext>
              </a:extLst>
            </p:cNvPr>
            <p:cNvSpPr/>
            <p:nvPr/>
          </p:nvSpPr>
          <p:spPr>
            <a:xfrm>
              <a:off x="2988129" y="4505101"/>
              <a:ext cx="59871" cy="1741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634B6EC5-5A45-4274-86B6-A3C5C8ADCADE}"/>
              </a:ext>
            </a:extLst>
          </p:cNvPr>
          <p:cNvSpPr/>
          <p:nvPr/>
        </p:nvSpPr>
        <p:spPr>
          <a:xfrm>
            <a:off x="7933247" y="1938132"/>
            <a:ext cx="1619200" cy="83314"/>
          </a:xfrm>
          <a:custGeom>
            <a:avLst/>
            <a:gdLst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3913414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3913414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32373 w 4169229"/>
              <a:gd name="connsiteY11" fmla="*/ 0 h 669471"/>
              <a:gd name="connsiteX12" fmla="*/ 4169229 w 4169229"/>
              <a:gd name="connsiteY12" fmla="*/ 0 h 669471"/>
              <a:gd name="connsiteX0" fmla="*/ 4169229 w 4169229"/>
              <a:gd name="connsiteY0" fmla="*/ 0 h 669471"/>
              <a:gd name="connsiteX1" fmla="*/ 4169229 w 4169229"/>
              <a:gd name="connsiteY1" fmla="*/ 604157 h 669471"/>
              <a:gd name="connsiteX2" fmla="*/ 3907972 w 4169229"/>
              <a:gd name="connsiteY2" fmla="*/ 604157 h 669471"/>
              <a:gd name="connsiteX3" fmla="*/ 3842658 w 4169229"/>
              <a:gd name="connsiteY3" fmla="*/ 669471 h 669471"/>
              <a:gd name="connsiteX4" fmla="*/ 1997529 w 4169229"/>
              <a:gd name="connsiteY4" fmla="*/ 669471 h 669471"/>
              <a:gd name="connsiteX5" fmla="*/ 1845129 w 4169229"/>
              <a:gd name="connsiteY5" fmla="*/ 549728 h 669471"/>
              <a:gd name="connsiteX6" fmla="*/ 604157 w 4169229"/>
              <a:gd name="connsiteY6" fmla="*/ 549728 h 669471"/>
              <a:gd name="connsiteX7" fmla="*/ 511629 w 4169229"/>
              <a:gd name="connsiteY7" fmla="*/ 609600 h 669471"/>
              <a:gd name="connsiteX8" fmla="*/ 0 w 4169229"/>
              <a:gd name="connsiteY8" fmla="*/ 609600 h 669471"/>
              <a:gd name="connsiteX9" fmla="*/ 0 w 4169229"/>
              <a:gd name="connsiteY9" fmla="*/ 413657 h 669471"/>
              <a:gd name="connsiteX10" fmla="*/ 4043703 w 4169229"/>
              <a:gd name="connsiteY10" fmla="*/ 413657 h 669471"/>
              <a:gd name="connsiteX11" fmla="*/ 4055032 w 4169229"/>
              <a:gd name="connsiteY11" fmla="*/ 0 h 669471"/>
              <a:gd name="connsiteX12" fmla="*/ 4169229 w 4169229"/>
              <a:gd name="connsiteY12" fmla="*/ 0 h 66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69229" h="669471">
                <a:moveTo>
                  <a:pt x="4169229" y="0"/>
                </a:moveTo>
                <a:lnTo>
                  <a:pt x="4169229" y="604157"/>
                </a:lnTo>
                <a:lnTo>
                  <a:pt x="3907972" y="604157"/>
                </a:lnTo>
                <a:lnTo>
                  <a:pt x="3842658" y="669471"/>
                </a:lnTo>
                <a:lnTo>
                  <a:pt x="1997529" y="669471"/>
                </a:lnTo>
                <a:lnTo>
                  <a:pt x="1845129" y="549728"/>
                </a:lnTo>
                <a:lnTo>
                  <a:pt x="604157" y="549728"/>
                </a:lnTo>
                <a:lnTo>
                  <a:pt x="511629" y="609600"/>
                </a:lnTo>
                <a:lnTo>
                  <a:pt x="0" y="609600"/>
                </a:lnTo>
                <a:lnTo>
                  <a:pt x="0" y="413657"/>
                </a:lnTo>
                <a:lnTo>
                  <a:pt x="4043703" y="413657"/>
                </a:lnTo>
                <a:lnTo>
                  <a:pt x="4055032" y="0"/>
                </a:lnTo>
                <a:lnTo>
                  <a:pt x="4169229" y="0"/>
                </a:lnTo>
                <a:close/>
              </a:path>
            </a:pathLst>
          </a:custGeom>
          <a:solidFill>
            <a:srgbClr val="F4E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B5A6F1B-7AB6-4387-858F-6441098095B0}"/>
              </a:ext>
            </a:extLst>
          </p:cNvPr>
          <p:cNvSpPr txBox="1"/>
          <p:nvPr/>
        </p:nvSpPr>
        <p:spPr>
          <a:xfrm>
            <a:off x="6370054" y="3861565"/>
            <a:ext cx="26185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电路, 许多, 街道, 交通&#10;&#10;描述已自动生成">
            <a:extLst>
              <a:ext uri="{FF2B5EF4-FFF2-40B4-BE49-F238E27FC236}">
                <a16:creationId xmlns:a16="http://schemas.microsoft.com/office/drawing/2014/main" id="{85710E57-DBD0-5036-E0B8-31382D2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2" y="0"/>
            <a:ext cx="12192000" cy="6858000"/>
          </a:xfrm>
          <a:prstGeom prst="rect">
            <a:avLst/>
          </a:prstGeom>
        </p:spPr>
      </p:pic>
      <p:sp>
        <p:nvSpPr>
          <p:cNvPr id="52" name="椭圆 51">
            <a:extLst>
              <a:ext uri="{FF2B5EF4-FFF2-40B4-BE49-F238E27FC236}">
                <a16:creationId xmlns:a16="http://schemas.microsoft.com/office/drawing/2014/main" id="{4F5D89B4-4EA3-4419-AD6D-3083E1FBE9A7}"/>
              </a:ext>
            </a:extLst>
          </p:cNvPr>
          <p:cNvSpPr/>
          <p:nvPr/>
        </p:nvSpPr>
        <p:spPr>
          <a:xfrm>
            <a:off x="3925242" y="287711"/>
            <a:ext cx="6888006" cy="6139421"/>
          </a:xfrm>
          <a:prstGeom prst="ellipse">
            <a:avLst/>
          </a:prstGeom>
          <a:solidFill>
            <a:srgbClr val="DF0637"/>
          </a:solidFill>
          <a:ln>
            <a:noFill/>
          </a:ln>
          <a:effectLst>
            <a:outerShdw blurRad="1155700" dist="38100" dir="10800000" sx="112000" sy="112000" algn="r" rotWithShape="0">
              <a:srgbClr val="DF0637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9CC6F23-4530-4733-AC59-3DE05F7736C4}"/>
              </a:ext>
            </a:extLst>
          </p:cNvPr>
          <p:cNvGrpSpPr/>
          <p:nvPr/>
        </p:nvGrpSpPr>
        <p:grpSpPr>
          <a:xfrm>
            <a:off x="6116018" y="-125899"/>
            <a:ext cx="7349471" cy="6624343"/>
            <a:chOff x="4895672" y="-320135"/>
            <a:chExt cx="7963884" cy="7178136"/>
          </a:xfrm>
        </p:grpSpPr>
        <p:sp>
          <p:nvSpPr>
            <p:cNvPr id="8" name="矩形: 剪去对角 7">
              <a:extLst>
                <a:ext uri="{FF2B5EF4-FFF2-40B4-BE49-F238E27FC236}">
                  <a16:creationId xmlns:a16="http://schemas.microsoft.com/office/drawing/2014/main" id="{04DB5318-5D9B-4F20-A275-7FBDCB31C8F5}"/>
                </a:ext>
              </a:extLst>
            </p:cNvPr>
            <p:cNvSpPr/>
            <p:nvPr/>
          </p:nvSpPr>
          <p:spPr>
            <a:xfrm>
              <a:off x="4895672" y="1"/>
              <a:ext cx="7963884" cy="6858000"/>
            </a:xfrm>
            <a:prstGeom prst="snip2DiagRect">
              <a:avLst>
                <a:gd name="adj1" fmla="val 0"/>
                <a:gd name="adj2" fmla="val 8473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l"/>
            </a:blipFill>
            <a:ln w="19050">
              <a:solidFill>
                <a:srgbClr val="DF06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CBD04AF3-E0ED-4B7F-9D2F-5884A19D9411}"/>
                </a:ext>
              </a:extLst>
            </p:cNvPr>
            <p:cNvSpPr/>
            <p:nvPr/>
          </p:nvSpPr>
          <p:spPr>
            <a:xfrm>
              <a:off x="4902110" y="-320135"/>
              <a:ext cx="7416531" cy="526198"/>
            </a:xfrm>
            <a:custGeom>
              <a:avLst/>
              <a:gdLst>
                <a:gd name="connsiteX0" fmla="*/ 4169229 w 4169229"/>
                <a:gd name="connsiteY0" fmla="*/ 0 h 669471"/>
                <a:gd name="connsiteX1" fmla="*/ 4169229 w 4169229"/>
                <a:gd name="connsiteY1" fmla="*/ 604157 h 669471"/>
                <a:gd name="connsiteX2" fmla="*/ 3907972 w 4169229"/>
                <a:gd name="connsiteY2" fmla="*/ 604157 h 669471"/>
                <a:gd name="connsiteX3" fmla="*/ 3842658 w 4169229"/>
                <a:gd name="connsiteY3" fmla="*/ 669471 h 669471"/>
                <a:gd name="connsiteX4" fmla="*/ 1997529 w 4169229"/>
                <a:gd name="connsiteY4" fmla="*/ 669471 h 669471"/>
                <a:gd name="connsiteX5" fmla="*/ 1845129 w 4169229"/>
                <a:gd name="connsiteY5" fmla="*/ 549728 h 669471"/>
                <a:gd name="connsiteX6" fmla="*/ 604157 w 4169229"/>
                <a:gd name="connsiteY6" fmla="*/ 549728 h 669471"/>
                <a:gd name="connsiteX7" fmla="*/ 511629 w 4169229"/>
                <a:gd name="connsiteY7" fmla="*/ 609600 h 669471"/>
                <a:gd name="connsiteX8" fmla="*/ 0 w 4169229"/>
                <a:gd name="connsiteY8" fmla="*/ 609600 h 669471"/>
                <a:gd name="connsiteX9" fmla="*/ 0 w 4169229"/>
                <a:gd name="connsiteY9" fmla="*/ 413657 h 669471"/>
                <a:gd name="connsiteX10" fmla="*/ 3913414 w 4169229"/>
                <a:gd name="connsiteY10" fmla="*/ 413657 h 669471"/>
                <a:gd name="connsiteX11" fmla="*/ 3913414 w 4169229"/>
                <a:gd name="connsiteY11" fmla="*/ 0 h 669471"/>
                <a:gd name="connsiteX12" fmla="*/ 4169229 w 4169229"/>
                <a:gd name="connsiteY12" fmla="*/ 0 h 669471"/>
                <a:gd name="connsiteX0" fmla="*/ 4169229 w 4169229"/>
                <a:gd name="connsiteY0" fmla="*/ 0 h 669471"/>
                <a:gd name="connsiteX1" fmla="*/ 4169229 w 4169229"/>
                <a:gd name="connsiteY1" fmla="*/ 604157 h 669471"/>
                <a:gd name="connsiteX2" fmla="*/ 3907972 w 4169229"/>
                <a:gd name="connsiteY2" fmla="*/ 604157 h 669471"/>
                <a:gd name="connsiteX3" fmla="*/ 3842658 w 4169229"/>
                <a:gd name="connsiteY3" fmla="*/ 669471 h 669471"/>
                <a:gd name="connsiteX4" fmla="*/ 1997529 w 4169229"/>
                <a:gd name="connsiteY4" fmla="*/ 669471 h 669471"/>
                <a:gd name="connsiteX5" fmla="*/ 1845129 w 4169229"/>
                <a:gd name="connsiteY5" fmla="*/ 549728 h 669471"/>
                <a:gd name="connsiteX6" fmla="*/ 604157 w 4169229"/>
                <a:gd name="connsiteY6" fmla="*/ 549728 h 669471"/>
                <a:gd name="connsiteX7" fmla="*/ 511629 w 4169229"/>
                <a:gd name="connsiteY7" fmla="*/ 609600 h 669471"/>
                <a:gd name="connsiteX8" fmla="*/ 0 w 4169229"/>
                <a:gd name="connsiteY8" fmla="*/ 609600 h 669471"/>
                <a:gd name="connsiteX9" fmla="*/ 0 w 4169229"/>
                <a:gd name="connsiteY9" fmla="*/ 413657 h 669471"/>
                <a:gd name="connsiteX10" fmla="*/ 4043703 w 4169229"/>
                <a:gd name="connsiteY10" fmla="*/ 413657 h 669471"/>
                <a:gd name="connsiteX11" fmla="*/ 3913414 w 4169229"/>
                <a:gd name="connsiteY11" fmla="*/ 0 h 669471"/>
                <a:gd name="connsiteX12" fmla="*/ 4169229 w 4169229"/>
                <a:gd name="connsiteY12" fmla="*/ 0 h 669471"/>
                <a:gd name="connsiteX0" fmla="*/ 4169229 w 4169229"/>
                <a:gd name="connsiteY0" fmla="*/ 0 h 669471"/>
                <a:gd name="connsiteX1" fmla="*/ 4169229 w 4169229"/>
                <a:gd name="connsiteY1" fmla="*/ 604157 h 669471"/>
                <a:gd name="connsiteX2" fmla="*/ 3907972 w 4169229"/>
                <a:gd name="connsiteY2" fmla="*/ 604157 h 669471"/>
                <a:gd name="connsiteX3" fmla="*/ 3842658 w 4169229"/>
                <a:gd name="connsiteY3" fmla="*/ 669471 h 669471"/>
                <a:gd name="connsiteX4" fmla="*/ 1997529 w 4169229"/>
                <a:gd name="connsiteY4" fmla="*/ 669471 h 669471"/>
                <a:gd name="connsiteX5" fmla="*/ 1845129 w 4169229"/>
                <a:gd name="connsiteY5" fmla="*/ 549728 h 669471"/>
                <a:gd name="connsiteX6" fmla="*/ 604157 w 4169229"/>
                <a:gd name="connsiteY6" fmla="*/ 549728 h 669471"/>
                <a:gd name="connsiteX7" fmla="*/ 511629 w 4169229"/>
                <a:gd name="connsiteY7" fmla="*/ 609600 h 669471"/>
                <a:gd name="connsiteX8" fmla="*/ 0 w 4169229"/>
                <a:gd name="connsiteY8" fmla="*/ 609600 h 669471"/>
                <a:gd name="connsiteX9" fmla="*/ 0 w 4169229"/>
                <a:gd name="connsiteY9" fmla="*/ 413657 h 669471"/>
                <a:gd name="connsiteX10" fmla="*/ 4043703 w 4169229"/>
                <a:gd name="connsiteY10" fmla="*/ 413657 h 669471"/>
                <a:gd name="connsiteX11" fmla="*/ 4032373 w 4169229"/>
                <a:gd name="connsiteY11" fmla="*/ 0 h 669471"/>
                <a:gd name="connsiteX12" fmla="*/ 4169229 w 4169229"/>
                <a:gd name="connsiteY12" fmla="*/ 0 h 669471"/>
                <a:gd name="connsiteX0" fmla="*/ 4169229 w 4169229"/>
                <a:gd name="connsiteY0" fmla="*/ 0 h 669471"/>
                <a:gd name="connsiteX1" fmla="*/ 4169229 w 4169229"/>
                <a:gd name="connsiteY1" fmla="*/ 604157 h 669471"/>
                <a:gd name="connsiteX2" fmla="*/ 3907972 w 4169229"/>
                <a:gd name="connsiteY2" fmla="*/ 604157 h 669471"/>
                <a:gd name="connsiteX3" fmla="*/ 3842658 w 4169229"/>
                <a:gd name="connsiteY3" fmla="*/ 669471 h 669471"/>
                <a:gd name="connsiteX4" fmla="*/ 1997529 w 4169229"/>
                <a:gd name="connsiteY4" fmla="*/ 669471 h 669471"/>
                <a:gd name="connsiteX5" fmla="*/ 1845129 w 4169229"/>
                <a:gd name="connsiteY5" fmla="*/ 549728 h 669471"/>
                <a:gd name="connsiteX6" fmla="*/ 604157 w 4169229"/>
                <a:gd name="connsiteY6" fmla="*/ 549728 h 669471"/>
                <a:gd name="connsiteX7" fmla="*/ 511629 w 4169229"/>
                <a:gd name="connsiteY7" fmla="*/ 609600 h 669471"/>
                <a:gd name="connsiteX8" fmla="*/ 0 w 4169229"/>
                <a:gd name="connsiteY8" fmla="*/ 609600 h 669471"/>
                <a:gd name="connsiteX9" fmla="*/ 0 w 4169229"/>
                <a:gd name="connsiteY9" fmla="*/ 413657 h 669471"/>
                <a:gd name="connsiteX10" fmla="*/ 4043703 w 4169229"/>
                <a:gd name="connsiteY10" fmla="*/ 413657 h 669471"/>
                <a:gd name="connsiteX11" fmla="*/ 4055032 w 4169229"/>
                <a:gd name="connsiteY11" fmla="*/ 0 h 669471"/>
                <a:gd name="connsiteX12" fmla="*/ 4169229 w 4169229"/>
                <a:gd name="connsiteY12" fmla="*/ 0 h 66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9229" h="669471">
                  <a:moveTo>
                    <a:pt x="4169229" y="0"/>
                  </a:moveTo>
                  <a:lnTo>
                    <a:pt x="4169229" y="604157"/>
                  </a:lnTo>
                  <a:lnTo>
                    <a:pt x="3907972" y="604157"/>
                  </a:lnTo>
                  <a:lnTo>
                    <a:pt x="3842658" y="669471"/>
                  </a:lnTo>
                  <a:lnTo>
                    <a:pt x="1997529" y="669471"/>
                  </a:lnTo>
                  <a:lnTo>
                    <a:pt x="1845129" y="549728"/>
                  </a:lnTo>
                  <a:lnTo>
                    <a:pt x="604157" y="549728"/>
                  </a:lnTo>
                  <a:lnTo>
                    <a:pt x="511629" y="609600"/>
                  </a:lnTo>
                  <a:lnTo>
                    <a:pt x="0" y="609600"/>
                  </a:lnTo>
                  <a:lnTo>
                    <a:pt x="0" y="413657"/>
                  </a:lnTo>
                  <a:lnTo>
                    <a:pt x="4043703" y="413657"/>
                  </a:lnTo>
                  <a:lnTo>
                    <a:pt x="4055032" y="0"/>
                  </a:lnTo>
                  <a:lnTo>
                    <a:pt x="4169229" y="0"/>
                  </a:lnTo>
                  <a:close/>
                </a:path>
              </a:pathLst>
            </a:custGeom>
            <a:solidFill>
              <a:srgbClr val="F4E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C9E0C9DD-97A6-4A51-9A2C-79615DAB7CAF}"/>
                </a:ext>
              </a:extLst>
            </p:cNvPr>
            <p:cNvSpPr/>
            <p:nvPr/>
          </p:nvSpPr>
          <p:spPr>
            <a:xfrm>
              <a:off x="4895672" y="6524625"/>
              <a:ext cx="256102" cy="256102"/>
            </a:xfrm>
            <a:prstGeom prst="rtTriangle">
              <a:avLst/>
            </a:prstGeom>
            <a:solidFill>
              <a:srgbClr val="DF06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0F76CC8-ECB3-4E54-9345-E451DF679B17}"/>
              </a:ext>
            </a:extLst>
          </p:cNvPr>
          <p:cNvSpPr/>
          <p:nvPr/>
        </p:nvSpPr>
        <p:spPr>
          <a:xfrm>
            <a:off x="-25958" y="-116264"/>
            <a:ext cx="12192000" cy="697675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7000">
                <a:srgbClr val="000000">
                  <a:alpha val="37000"/>
                </a:srgb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28C5AB0-5438-4FF6-960F-AA952F60D540}"/>
              </a:ext>
            </a:extLst>
          </p:cNvPr>
          <p:cNvGrpSpPr/>
          <p:nvPr/>
        </p:nvGrpSpPr>
        <p:grpSpPr>
          <a:xfrm>
            <a:off x="766019" y="4603270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4A9DF2A-B47C-49D6-B909-98D3723C8969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3C75893-A14C-4C7E-8F49-397208119628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0173F84C-5E49-44F8-9AFD-058E4E419BBE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7852D572-DE89-42DB-8D19-2F84D805BCD6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BC49920-502A-46FE-A218-CC70DD39AC5A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DE4B2F7-E228-4476-93D1-E4D7DE835D8F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99F95FD4-980E-4E13-8A78-E9BECBFEA511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1" name="图片 50" descr="图片包含 游戏机, 飞机, 画&#10;&#10;描述已自动生成">
            <a:extLst>
              <a:ext uri="{FF2B5EF4-FFF2-40B4-BE49-F238E27FC236}">
                <a16:creationId xmlns:a16="http://schemas.microsoft.com/office/drawing/2014/main" id="{B1FEBA88-0DBD-4333-BB71-6673DC17F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371543" y="281615"/>
            <a:ext cx="1224746" cy="328932"/>
          </a:xfrm>
          <a:prstGeom prst="rect">
            <a:avLst/>
          </a:prstGeom>
        </p:spPr>
      </p:pic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5950377-3585-4FDB-AC12-D0FAD8B17FBD}"/>
              </a:ext>
            </a:extLst>
          </p:cNvPr>
          <p:cNvSpPr/>
          <p:nvPr/>
        </p:nvSpPr>
        <p:spPr>
          <a:xfrm flipH="1" flipV="1">
            <a:off x="-257695" y="-281282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B1E430E8-B494-4A37-8B3E-FEBF3518E62C}"/>
              </a:ext>
            </a:extLst>
          </p:cNvPr>
          <p:cNvSpPr/>
          <p:nvPr/>
        </p:nvSpPr>
        <p:spPr>
          <a:xfrm flipV="1">
            <a:off x="-2161309" y="1674120"/>
            <a:ext cx="7240050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4E2ED11-58EF-4CC6-B127-E55FC79D5DFD}"/>
              </a:ext>
            </a:extLst>
          </p:cNvPr>
          <p:cNvSpPr txBox="1"/>
          <p:nvPr/>
        </p:nvSpPr>
        <p:spPr>
          <a:xfrm>
            <a:off x="1645087" y="6131927"/>
            <a:ext cx="88863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ctr"/>
            <a:endParaRPr lang="zh-CN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B82AE3-73EC-4319-A687-CFB272BAC9C0}"/>
              </a:ext>
            </a:extLst>
          </p:cNvPr>
          <p:cNvSpPr txBox="1"/>
          <p:nvPr/>
        </p:nvSpPr>
        <p:spPr>
          <a:xfrm>
            <a:off x="6433254" y="1853374"/>
            <a:ext cx="26185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CFFDE82-4DB2-48D2-AEA2-2BF7267946B3}"/>
              </a:ext>
            </a:extLst>
          </p:cNvPr>
          <p:cNvSpPr txBox="1"/>
          <p:nvPr/>
        </p:nvSpPr>
        <p:spPr>
          <a:xfrm>
            <a:off x="3456057" y="4231223"/>
            <a:ext cx="5776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i="1" spc="600" dirty="0">
                <a:gradFill flip="none" rotWithShape="1">
                  <a:gsLst>
                    <a:gs pos="0">
                      <a:srgbClr val="DF0637"/>
                    </a:gs>
                    <a:gs pos="57000">
                      <a:schemeClr val="bg1"/>
                    </a:gs>
                    <a:gs pos="83000">
                      <a:srgbClr val="9DE1F9"/>
                    </a:gs>
                    <a:gs pos="31000">
                      <a:srgbClr val="F7BFCC"/>
                    </a:gs>
                    <a:gs pos="100000">
                      <a:srgbClr val="00B0F0"/>
                    </a:gs>
                  </a:gsLst>
                  <a:lin ang="0" scaled="0"/>
                  <a:tileRect/>
                </a:gradFill>
                <a:effectLst>
                  <a:outerShdw blurRad="165100" dist="190500" dir="8100000" sx="99000" sy="99000" algn="tr" rotWithShape="0">
                    <a:srgbClr val="DF0637">
                      <a:alpha val="40000"/>
                    </a:srgbClr>
                  </a:outerShdw>
                </a:effectLst>
                <a:latin typeface="Cyberpunk" panose="02000503000000000000" pitchFamily="2" charset="0"/>
              </a:rPr>
              <a:t>XDU </a:t>
            </a:r>
          </a:p>
          <a:p>
            <a:pPr algn="ctr"/>
            <a:r>
              <a:rPr lang="en-US" altLang="zh-CN" sz="4400" i="1" spc="600" dirty="0">
                <a:gradFill flip="none" rotWithShape="1">
                  <a:gsLst>
                    <a:gs pos="0">
                      <a:srgbClr val="DF0637"/>
                    </a:gs>
                    <a:gs pos="57000">
                      <a:schemeClr val="bg1"/>
                    </a:gs>
                    <a:gs pos="83000">
                      <a:srgbClr val="9DE1F9"/>
                    </a:gs>
                    <a:gs pos="31000">
                      <a:srgbClr val="F7BFCC"/>
                    </a:gs>
                    <a:gs pos="100000">
                      <a:srgbClr val="00B0F0"/>
                    </a:gs>
                  </a:gsLst>
                  <a:lin ang="0" scaled="0"/>
                  <a:tileRect/>
                </a:gradFill>
                <a:effectLst>
                  <a:outerShdw blurRad="165100" dist="190500" dir="8100000" sx="99000" sy="99000" algn="tr" rotWithShape="0">
                    <a:srgbClr val="DF0637">
                      <a:alpha val="40000"/>
                    </a:srgbClr>
                  </a:outerShdw>
                </a:effectLst>
                <a:latin typeface="Cyberpunk" panose="02000503000000000000" pitchFamily="2" charset="0"/>
              </a:rPr>
              <a:t>PUNK</a:t>
            </a:r>
            <a:endParaRPr lang="zh-CN" altLang="en-US" sz="4400" i="1" spc="600" dirty="0">
              <a:gradFill flip="none" rotWithShape="1">
                <a:gsLst>
                  <a:gs pos="0">
                    <a:srgbClr val="DF0637"/>
                  </a:gs>
                  <a:gs pos="57000">
                    <a:schemeClr val="bg1"/>
                  </a:gs>
                  <a:gs pos="83000">
                    <a:srgbClr val="9DE1F9"/>
                  </a:gs>
                  <a:gs pos="31000">
                    <a:srgbClr val="F7BFCC"/>
                  </a:gs>
                  <a:gs pos="100000">
                    <a:srgbClr val="00B0F0"/>
                  </a:gs>
                </a:gsLst>
                <a:lin ang="0" scaled="0"/>
                <a:tileRect/>
              </a:gradFill>
              <a:effectLst>
                <a:outerShdw blurRad="165100" dist="190500" dir="8100000" sx="99000" sy="99000" algn="tr" rotWithShape="0">
                  <a:srgbClr val="DF0637">
                    <a:alpha val="40000"/>
                  </a:srgbClr>
                </a:outerShdw>
              </a:effectLst>
              <a:latin typeface="Cyberpunk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3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44">
              <a:schemeClr val="tx1">
                <a:lumMod val="75000"/>
                <a:lumOff val="25000"/>
              </a:schemeClr>
            </a:gs>
            <a:gs pos="33000">
              <a:schemeClr val="tx1">
                <a:lumMod val="85000"/>
                <a:lumOff val="15000"/>
              </a:schemeClr>
            </a:gs>
            <a:gs pos="73000">
              <a:schemeClr val="tx1">
                <a:lumMod val="95000"/>
                <a:lumOff val="5000"/>
              </a:schemeClr>
            </a:gs>
            <a:gs pos="51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A5DE9156-E4E2-4965-BAC3-9F38D0493F2B}"/>
              </a:ext>
            </a:extLst>
          </p:cNvPr>
          <p:cNvGrpSpPr/>
          <p:nvPr/>
        </p:nvGrpSpPr>
        <p:grpSpPr>
          <a:xfrm>
            <a:off x="2226779" y="401999"/>
            <a:ext cx="2405523" cy="7346163"/>
            <a:chOff x="2226779" y="401999"/>
            <a:chExt cx="2405523" cy="7346163"/>
          </a:xfrm>
        </p:grpSpPr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2909648B-D9F8-4676-82F7-EB0B796EFB5C}"/>
                </a:ext>
              </a:extLst>
            </p:cNvPr>
            <p:cNvSpPr/>
            <p:nvPr/>
          </p:nvSpPr>
          <p:spPr>
            <a:xfrm flipH="1">
              <a:off x="2226779" y="401999"/>
              <a:ext cx="2405523" cy="7346163"/>
            </a:xfrm>
            <a:custGeom>
              <a:avLst/>
              <a:gdLst>
                <a:gd name="connsiteX0" fmla="*/ 0 w 1627179"/>
                <a:gd name="connsiteY0" fmla="*/ 0 h 5979886"/>
                <a:gd name="connsiteX1" fmla="*/ 0 w 1627179"/>
                <a:gd name="connsiteY1" fmla="*/ 1480457 h 5979886"/>
                <a:gd name="connsiteX2" fmla="*/ 1095829 w 1627179"/>
                <a:gd name="connsiteY2" fmla="*/ 2576286 h 5979886"/>
                <a:gd name="connsiteX3" fmla="*/ 1095829 w 1627179"/>
                <a:gd name="connsiteY3" fmla="*/ 5798457 h 5979886"/>
                <a:gd name="connsiteX4" fmla="*/ 1625600 w 1627179"/>
                <a:gd name="connsiteY4" fmla="*/ 5979886 h 597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179" h="5979886">
                  <a:moveTo>
                    <a:pt x="0" y="0"/>
                  </a:moveTo>
                  <a:lnTo>
                    <a:pt x="0" y="1480457"/>
                  </a:lnTo>
                  <a:lnTo>
                    <a:pt x="1095829" y="2576286"/>
                  </a:lnTo>
                  <a:lnTo>
                    <a:pt x="1095829" y="5798457"/>
                  </a:lnTo>
                  <a:cubicBezTo>
                    <a:pt x="1683652" y="5806509"/>
                    <a:pt x="1625600" y="5629107"/>
                    <a:pt x="1625600" y="5979886"/>
                  </a:cubicBez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A0E839A-1D27-45CA-B05B-5742B3DB2F04}"/>
                </a:ext>
              </a:extLst>
            </p:cNvPr>
            <p:cNvSpPr/>
            <p:nvPr/>
          </p:nvSpPr>
          <p:spPr>
            <a:xfrm>
              <a:off x="2988129" y="4505101"/>
              <a:ext cx="59871" cy="1741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7E1FF0C0-1746-4734-A68F-EDBBE8493B46}"/>
              </a:ext>
            </a:extLst>
          </p:cNvPr>
          <p:cNvSpPr/>
          <p:nvPr/>
        </p:nvSpPr>
        <p:spPr>
          <a:xfrm>
            <a:off x="4312490" y="1523958"/>
            <a:ext cx="3567020" cy="3567018"/>
          </a:xfrm>
          <a:prstGeom prst="ellipse">
            <a:avLst/>
          </a:prstGeom>
          <a:solidFill>
            <a:srgbClr val="A158B5"/>
          </a:solidFill>
          <a:ln>
            <a:noFill/>
          </a:ln>
          <a:effectLst>
            <a:glow rad="406400">
              <a:srgbClr val="A158B5">
                <a:alpha val="1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/>
            </a:endParaRPr>
          </a:p>
        </p:txBody>
      </p:sp>
      <p:pic>
        <p:nvPicPr>
          <p:cNvPr id="66" name="图片 65" descr="图片包含 游戏机, 飞机, 画&#10;&#10;描述已自动生成">
            <a:extLst>
              <a:ext uri="{FF2B5EF4-FFF2-40B4-BE49-F238E27FC236}">
                <a16:creationId xmlns:a16="http://schemas.microsoft.com/office/drawing/2014/main" id="{185D8FCD-C209-4BC7-86FB-ADAA4A3DC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5483627" y="179932"/>
            <a:ext cx="1224746" cy="328932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7714600E-A27F-4D90-9E39-1E6440EE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331" y="1767024"/>
            <a:ext cx="6273338" cy="3323952"/>
          </a:xfrm>
          <a:prstGeom prst="rect">
            <a:avLst/>
          </a:prstGeom>
        </p:spPr>
      </p:pic>
      <p:grpSp>
        <p:nvGrpSpPr>
          <p:cNvPr id="77" name="组合 76">
            <a:extLst>
              <a:ext uri="{FF2B5EF4-FFF2-40B4-BE49-F238E27FC236}">
                <a16:creationId xmlns:a16="http://schemas.microsoft.com/office/drawing/2014/main" id="{E89B1054-76FA-4DA1-AF8E-98471588139C}"/>
              </a:ext>
            </a:extLst>
          </p:cNvPr>
          <p:cNvGrpSpPr/>
          <p:nvPr/>
        </p:nvGrpSpPr>
        <p:grpSpPr>
          <a:xfrm>
            <a:off x="10383884" y="-471714"/>
            <a:ext cx="1960516" cy="5856514"/>
            <a:chOff x="10383884" y="-471714"/>
            <a:chExt cx="1960516" cy="5856514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71C5F794-69FD-4E18-B366-74C220FA4D3C}"/>
                </a:ext>
              </a:extLst>
            </p:cNvPr>
            <p:cNvSpPr/>
            <p:nvPr/>
          </p:nvSpPr>
          <p:spPr>
            <a:xfrm>
              <a:off x="10406744" y="-471714"/>
              <a:ext cx="1937656" cy="5856514"/>
            </a:xfrm>
            <a:custGeom>
              <a:avLst/>
              <a:gdLst>
                <a:gd name="connsiteX0" fmla="*/ 1458685 w 1937656"/>
                <a:gd name="connsiteY0" fmla="*/ 0 h 5856514"/>
                <a:gd name="connsiteX1" fmla="*/ 1458685 w 1937656"/>
                <a:gd name="connsiteY1" fmla="*/ 1008743 h 5856514"/>
                <a:gd name="connsiteX2" fmla="*/ 0 w 1937656"/>
                <a:gd name="connsiteY2" fmla="*/ 2467428 h 5856514"/>
                <a:gd name="connsiteX3" fmla="*/ 0 w 1937656"/>
                <a:gd name="connsiteY3" fmla="*/ 4811485 h 5856514"/>
                <a:gd name="connsiteX4" fmla="*/ 1937656 w 1937656"/>
                <a:gd name="connsiteY4" fmla="*/ 5856514 h 585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656" h="5856514">
                  <a:moveTo>
                    <a:pt x="1458685" y="0"/>
                  </a:moveTo>
                  <a:lnTo>
                    <a:pt x="1458685" y="1008743"/>
                  </a:lnTo>
                  <a:lnTo>
                    <a:pt x="0" y="2467428"/>
                  </a:lnTo>
                  <a:lnTo>
                    <a:pt x="0" y="4811485"/>
                  </a:lnTo>
                  <a:lnTo>
                    <a:pt x="1937656" y="5856514"/>
                  </a:ln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849049B-B2A1-4832-89A7-8E4C96EA0ED2}"/>
                </a:ext>
              </a:extLst>
            </p:cNvPr>
            <p:cNvSpPr/>
            <p:nvPr/>
          </p:nvSpPr>
          <p:spPr>
            <a:xfrm>
              <a:off x="10383884" y="3064582"/>
              <a:ext cx="45719" cy="1875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443E780-6AC7-400D-875F-0F7D141962EA}"/>
              </a:ext>
            </a:extLst>
          </p:cNvPr>
          <p:cNvGrpSpPr/>
          <p:nvPr/>
        </p:nvGrpSpPr>
        <p:grpSpPr>
          <a:xfrm>
            <a:off x="8345714" y="1364343"/>
            <a:ext cx="1627179" cy="5979886"/>
            <a:chOff x="8345714" y="1364343"/>
            <a:chExt cx="1627179" cy="5979886"/>
          </a:xfrm>
        </p:grpSpPr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B517A5E6-463E-48CE-8D50-3E698FD81546}"/>
                </a:ext>
              </a:extLst>
            </p:cNvPr>
            <p:cNvSpPr/>
            <p:nvPr/>
          </p:nvSpPr>
          <p:spPr>
            <a:xfrm>
              <a:off x="8345714" y="1364343"/>
              <a:ext cx="1627179" cy="5979886"/>
            </a:xfrm>
            <a:custGeom>
              <a:avLst/>
              <a:gdLst>
                <a:gd name="connsiteX0" fmla="*/ 0 w 1627179"/>
                <a:gd name="connsiteY0" fmla="*/ 0 h 5979886"/>
                <a:gd name="connsiteX1" fmla="*/ 0 w 1627179"/>
                <a:gd name="connsiteY1" fmla="*/ 1480457 h 5979886"/>
                <a:gd name="connsiteX2" fmla="*/ 1095829 w 1627179"/>
                <a:gd name="connsiteY2" fmla="*/ 2576286 h 5979886"/>
                <a:gd name="connsiteX3" fmla="*/ 1095829 w 1627179"/>
                <a:gd name="connsiteY3" fmla="*/ 5798457 h 5979886"/>
                <a:gd name="connsiteX4" fmla="*/ 1625600 w 1627179"/>
                <a:gd name="connsiteY4" fmla="*/ 5979886 h 597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7179" h="5979886">
                  <a:moveTo>
                    <a:pt x="0" y="0"/>
                  </a:moveTo>
                  <a:lnTo>
                    <a:pt x="0" y="1480457"/>
                  </a:lnTo>
                  <a:lnTo>
                    <a:pt x="1095829" y="2576286"/>
                  </a:lnTo>
                  <a:lnTo>
                    <a:pt x="1095829" y="5798457"/>
                  </a:lnTo>
                  <a:cubicBezTo>
                    <a:pt x="1683652" y="5806509"/>
                    <a:pt x="1625600" y="5629107"/>
                    <a:pt x="1625600" y="5979886"/>
                  </a:cubicBez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8929F2C-A008-41AF-8E94-F9B2BC8FA485}"/>
                </a:ext>
              </a:extLst>
            </p:cNvPr>
            <p:cNvSpPr/>
            <p:nvPr/>
          </p:nvSpPr>
          <p:spPr>
            <a:xfrm>
              <a:off x="9418681" y="4354287"/>
              <a:ext cx="45719" cy="126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C616A79-37BC-D24B-125C-0169075BAED4}"/>
              </a:ext>
            </a:extLst>
          </p:cNvPr>
          <p:cNvSpPr txBox="1"/>
          <p:nvPr/>
        </p:nvSpPr>
        <p:spPr>
          <a:xfrm>
            <a:off x="3331918" y="4377647"/>
            <a:ext cx="599375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>
                <a:solidFill>
                  <a:schemeClr val="bg1">
                    <a:lumMod val="50000"/>
                    <a:alpha val="2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TOW</a:t>
            </a:r>
            <a:endParaRPr lang="zh-CN" altLang="en-US" sz="19900" dirty="0">
              <a:solidFill>
                <a:schemeClr val="bg1">
                  <a:lumMod val="50000"/>
                  <a:alpha val="2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片 3" descr="城市里有灯光&#10;&#10;描述已自动生成">
            <a:extLst>
              <a:ext uri="{FF2B5EF4-FFF2-40B4-BE49-F238E27FC236}">
                <a16:creationId xmlns:a16="http://schemas.microsoft.com/office/drawing/2014/main" id="{BCD598A0-377C-2633-DEAC-8264C56B24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1" t="19424" r="32639" b="18153"/>
          <a:stretch/>
        </p:blipFill>
        <p:spPr>
          <a:xfrm>
            <a:off x="3665574" y="1278467"/>
            <a:ext cx="4960865" cy="421519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D8B49D1-E7B6-4DA9-91BC-12707429B671}"/>
              </a:ext>
            </a:extLst>
          </p:cNvPr>
          <p:cNvSpPr txBox="1"/>
          <p:nvPr/>
        </p:nvSpPr>
        <p:spPr>
          <a:xfrm>
            <a:off x="6433254" y="1853374"/>
            <a:ext cx="26185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53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夜晚建筑亮着灯的摩天轮&#10;&#10;中度可信度描述已自动生成">
            <a:extLst>
              <a:ext uri="{FF2B5EF4-FFF2-40B4-BE49-F238E27FC236}">
                <a16:creationId xmlns:a16="http://schemas.microsoft.com/office/drawing/2014/main" id="{D64F76FA-9AC6-EBB2-3DE8-5EC96BB6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4" y="0"/>
            <a:ext cx="4572000" cy="6858000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F5FE1AC-9376-4BB2-A785-6D25F5FA777A}"/>
              </a:ext>
            </a:extLst>
          </p:cNvPr>
          <p:cNvCxnSpPr>
            <a:cxnSpLocks/>
          </p:cNvCxnSpPr>
          <p:nvPr/>
        </p:nvCxnSpPr>
        <p:spPr>
          <a:xfrm>
            <a:off x="6748530" y="6079346"/>
            <a:ext cx="4651145" cy="0"/>
          </a:xfrm>
          <a:prstGeom prst="line">
            <a:avLst/>
          </a:prstGeom>
          <a:ln>
            <a:solidFill>
              <a:srgbClr val="DF0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片包含 游戏机, 飞机, 画&#10;&#10;描述已自动生成">
            <a:extLst>
              <a:ext uri="{FF2B5EF4-FFF2-40B4-BE49-F238E27FC236}">
                <a16:creationId xmlns:a16="http://schemas.microsoft.com/office/drawing/2014/main" id="{7B60B654-EB29-4596-9AF3-A4C88FB5A4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10632292" y="302190"/>
            <a:ext cx="1224746" cy="32893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4B7C18-2EBA-4BE2-913C-C57DD4735E54}"/>
              </a:ext>
            </a:extLst>
          </p:cNvPr>
          <p:cNvGrpSpPr/>
          <p:nvPr/>
        </p:nvGrpSpPr>
        <p:grpSpPr>
          <a:xfrm>
            <a:off x="8222886" y="4294177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1843C29-9A0B-492D-8AE6-BEF4D2147563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33067B0-9DF2-4BDC-B499-087DDEAFF23F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CA984AE-18CA-4487-AE2B-2447BF41AAB4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E9D4F46-8031-4AAA-8EF6-A6D73D63FD76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93E8E34-794A-4DD1-A864-2C135B1F5621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F42784-85CF-457C-9BF6-343001FF83A6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979C826-B471-4D2C-9BBE-9C9F60F2212F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8020F19-05AA-468E-BFFB-18E52FBE7A5A}"/>
              </a:ext>
            </a:extLst>
          </p:cNvPr>
          <p:cNvSpPr/>
          <p:nvPr/>
        </p:nvSpPr>
        <p:spPr>
          <a:xfrm flipH="1" flipV="1">
            <a:off x="-257695" y="-281282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CEA649EA-BA76-4364-9865-4E8D6A6E5AB3}"/>
              </a:ext>
            </a:extLst>
          </p:cNvPr>
          <p:cNvSpPr/>
          <p:nvPr/>
        </p:nvSpPr>
        <p:spPr>
          <a:xfrm>
            <a:off x="2202873" y="2222664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05631DD-E229-43AD-8635-336ECA4E56E3}"/>
              </a:ext>
            </a:extLst>
          </p:cNvPr>
          <p:cNvGrpSpPr/>
          <p:nvPr/>
        </p:nvGrpSpPr>
        <p:grpSpPr>
          <a:xfrm>
            <a:off x="-1164771" y="-250371"/>
            <a:ext cx="4452257" cy="4865914"/>
            <a:chOff x="-1164771" y="-250371"/>
            <a:chExt cx="4452257" cy="4865914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CD57B80-6D92-43D1-B7F8-248493A24B1B}"/>
                </a:ext>
              </a:extLst>
            </p:cNvPr>
            <p:cNvSpPr/>
            <p:nvPr/>
          </p:nvSpPr>
          <p:spPr>
            <a:xfrm>
              <a:off x="-1164771" y="-250371"/>
              <a:ext cx="4452257" cy="4865914"/>
            </a:xfrm>
            <a:custGeom>
              <a:avLst/>
              <a:gdLst>
                <a:gd name="connsiteX0" fmla="*/ 0 w 4452257"/>
                <a:gd name="connsiteY0" fmla="*/ 3907971 h 4865914"/>
                <a:gd name="connsiteX1" fmla="*/ 0 w 4452257"/>
                <a:gd name="connsiteY1" fmla="*/ 4865914 h 4865914"/>
                <a:gd name="connsiteX2" fmla="*/ 2481942 w 4452257"/>
                <a:gd name="connsiteY2" fmla="*/ 4865914 h 4865914"/>
                <a:gd name="connsiteX3" fmla="*/ 2481942 w 4452257"/>
                <a:gd name="connsiteY3" fmla="*/ 2416628 h 4865914"/>
                <a:gd name="connsiteX4" fmla="*/ 4452257 w 4452257"/>
                <a:gd name="connsiteY4" fmla="*/ 1077685 h 4865914"/>
                <a:gd name="connsiteX5" fmla="*/ 4452257 w 4452257"/>
                <a:gd name="connsiteY5" fmla="*/ 0 h 486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2257" h="4865914">
                  <a:moveTo>
                    <a:pt x="0" y="3907971"/>
                  </a:moveTo>
                  <a:lnTo>
                    <a:pt x="0" y="4865914"/>
                  </a:lnTo>
                  <a:lnTo>
                    <a:pt x="2481942" y="4865914"/>
                  </a:lnTo>
                  <a:lnTo>
                    <a:pt x="2481942" y="2416628"/>
                  </a:lnTo>
                  <a:lnTo>
                    <a:pt x="4452257" y="1077685"/>
                  </a:lnTo>
                  <a:lnTo>
                    <a:pt x="4452257" y="0"/>
                  </a:ln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5A24718-0243-46FA-95E3-4B2BCA58B369}"/>
                </a:ext>
              </a:extLst>
            </p:cNvPr>
            <p:cNvSpPr/>
            <p:nvPr/>
          </p:nvSpPr>
          <p:spPr>
            <a:xfrm>
              <a:off x="1306237" y="2371978"/>
              <a:ext cx="45719" cy="1875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1E54708-FB7F-42A1-B697-7B48959A2933}"/>
              </a:ext>
            </a:extLst>
          </p:cNvPr>
          <p:cNvSpPr/>
          <p:nvPr/>
        </p:nvSpPr>
        <p:spPr>
          <a:xfrm flipH="1">
            <a:off x="1784708" y="4698268"/>
            <a:ext cx="2693762" cy="1557796"/>
          </a:xfrm>
          <a:custGeom>
            <a:avLst/>
            <a:gdLst>
              <a:gd name="connsiteX0" fmla="*/ 0 w 7044744"/>
              <a:gd name="connsiteY0" fmla="*/ 0 h 5615309"/>
              <a:gd name="connsiteX1" fmla="*/ 7044744 w 7044744"/>
              <a:gd name="connsiteY1" fmla="*/ 0 h 5615309"/>
              <a:gd name="connsiteX2" fmla="*/ 7044744 w 7044744"/>
              <a:gd name="connsiteY2" fmla="*/ 5615309 h 5615309"/>
              <a:gd name="connsiteX3" fmla="*/ 859023 w 7044744"/>
              <a:gd name="connsiteY3" fmla="*/ 5615309 h 5615309"/>
              <a:gd name="connsiteX4" fmla="*/ 0 w 7044744"/>
              <a:gd name="connsiteY4" fmla="*/ 4874772 h 561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4744" h="5615309">
                <a:moveTo>
                  <a:pt x="0" y="0"/>
                </a:moveTo>
                <a:lnTo>
                  <a:pt x="7044744" y="0"/>
                </a:lnTo>
                <a:lnTo>
                  <a:pt x="7044744" y="5615309"/>
                </a:lnTo>
                <a:lnTo>
                  <a:pt x="859023" y="5615309"/>
                </a:lnTo>
                <a:lnTo>
                  <a:pt x="0" y="4874772"/>
                </a:lnTo>
                <a:close/>
              </a:path>
            </a:pathLst>
          </a:custGeom>
          <a:gradFill>
            <a:gsLst>
              <a:gs pos="98000">
                <a:srgbClr val="9A001B">
                  <a:alpha val="93000"/>
                </a:srgbClr>
              </a:gs>
              <a:gs pos="28000">
                <a:srgbClr val="9A001B">
                  <a:alpha val="7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5E62C9C-0B5D-4CF6-A861-F371F4C6C200}"/>
              </a:ext>
            </a:extLst>
          </p:cNvPr>
          <p:cNvGrpSpPr/>
          <p:nvPr/>
        </p:nvGrpSpPr>
        <p:grpSpPr>
          <a:xfrm>
            <a:off x="11694806" y="1035197"/>
            <a:ext cx="145500" cy="495146"/>
            <a:chOff x="-380268" y="2255519"/>
            <a:chExt cx="145500" cy="49514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516A0FF-DBB8-4142-8050-0073F2AF4FC3}"/>
                </a:ext>
              </a:extLst>
            </p:cNvPr>
            <p:cNvSpPr/>
            <p:nvPr/>
          </p:nvSpPr>
          <p:spPr>
            <a:xfrm>
              <a:off x="-371306" y="2255519"/>
              <a:ext cx="45719" cy="51603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EA5BA76-91F1-45C2-9B9C-B943E1685230}"/>
                </a:ext>
              </a:extLst>
            </p:cNvPr>
            <p:cNvSpPr/>
            <p:nvPr/>
          </p:nvSpPr>
          <p:spPr>
            <a:xfrm>
              <a:off x="-370841" y="2255519"/>
              <a:ext cx="136073" cy="29361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1493CC5-CE78-4DD5-BC98-F812276DB93E}"/>
                </a:ext>
              </a:extLst>
            </p:cNvPr>
            <p:cNvSpPr/>
            <p:nvPr/>
          </p:nvSpPr>
          <p:spPr>
            <a:xfrm>
              <a:off x="-352882" y="2447380"/>
              <a:ext cx="68037" cy="288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C8DA1BC-03DA-47BA-9AD2-48D28BD7AF65}"/>
                </a:ext>
              </a:extLst>
            </p:cNvPr>
            <p:cNvSpPr/>
            <p:nvPr/>
          </p:nvSpPr>
          <p:spPr>
            <a:xfrm>
              <a:off x="-372561" y="2670823"/>
              <a:ext cx="99673" cy="36000"/>
            </a:xfrm>
            <a:prstGeom prst="rect">
              <a:avLst/>
            </a:prstGeom>
            <a:solidFill>
              <a:srgbClr val="05C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4CA2999-CBCD-4940-AEF7-7C9EA3F5663C}"/>
                </a:ext>
              </a:extLst>
            </p:cNvPr>
            <p:cNvSpPr/>
            <p:nvPr/>
          </p:nvSpPr>
          <p:spPr>
            <a:xfrm>
              <a:off x="-380268" y="2729065"/>
              <a:ext cx="68037" cy="21600"/>
            </a:xfrm>
            <a:prstGeom prst="rect">
              <a:avLst/>
            </a:prstGeom>
            <a:solidFill>
              <a:srgbClr val="EB3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8D1E363E-AE9C-4E6F-A9FD-AD3A3C8F184A}"/>
              </a:ext>
            </a:extLst>
          </p:cNvPr>
          <p:cNvSpPr txBox="1"/>
          <p:nvPr/>
        </p:nvSpPr>
        <p:spPr>
          <a:xfrm>
            <a:off x="1823264" y="4871814"/>
            <a:ext cx="2616649" cy="1453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</a:rPr>
              <a:t>malesuada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 libero.</a:t>
            </a:r>
          </a:p>
          <a:p>
            <a:pPr algn="just">
              <a:lnSpc>
                <a:spcPct val="150000"/>
              </a:lnSpc>
            </a:pPr>
            <a:endParaRPr lang="zh-CN" altLang="en-US" sz="10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D761435E-4436-49B6-90D8-DFEE3D76D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010054"/>
              </p:ext>
            </p:extLst>
          </p:nvPr>
        </p:nvGraphicFramePr>
        <p:xfrm>
          <a:off x="4626317" y="2436311"/>
          <a:ext cx="7129893" cy="3424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900ABE03-9697-4058-95DE-6A251D8A5060}"/>
              </a:ext>
            </a:extLst>
          </p:cNvPr>
          <p:cNvSpPr txBox="1"/>
          <p:nvPr/>
        </p:nvSpPr>
        <p:spPr>
          <a:xfrm>
            <a:off x="4707727" y="1400872"/>
            <a:ext cx="6800873" cy="79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 dirty="0" err="1">
                <a:solidFill>
                  <a:schemeClr val="bg1">
                    <a:alpha val="59000"/>
                  </a:schemeClr>
                </a:solidFill>
                <a:latin typeface="+mn-ea"/>
              </a:rPr>
              <a:t>Xidian</a:t>
            </a:r>
            <a:r>
              <a:rPr lang="en-US" altLang="zh-CN" sz="1050" dirty="0">
                <a:solidFill>
                  <a:schemeClr val="bg1">
                    <a:alpha val="59000"/>
                  </a:schemeClr>
                </a:solidFill>
                <a:latin typeface="+mn-ea"/>
              </a:rPr>
              <a:t> University (</a:t>
            </a:r>
            <a:r>
              <a:rPr lang="en-US" altLang="zh-CN" sz="1050" dirty="0" err="1">
                <a:solidFill>
                  <a:schemeClr val="bg1">
                    <a:alpha val="59000"/>
                  </a:schemeClr>
                </a:solidFill>
                <a:latin typeface="+mn-ea"/>
              </a:rPr>
              <a:t>Xidian</a:t>
            </a:r>
            <a:r>
              <a:rPr lang="en-US" altLang="zh-CN" sz="1050" dirty="0">
                <a:solidFill>
                  <a:schemeClr val="bg1">
                    <a:alpha val="59000"/>
                  </a:schemeClr>
                </a:solidFill>
                <a:latin typeface="+mn-ea"/>
              </a:rPr>
              <a:t> University), located in Xi 'an City, Shaanxi Province, is a university affiliated to the Central Government and directly under the Ministry of Education. It is a national key university, co-built by the Ministry of Education, the Ministry of Industry and Information Technology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0CF5B84-50FD-4763-85E2-A46F65EAD19B}"/>
              </a:ext>
            </a:extLst>
          </p:cNvPr>
          <p:cNvSpPr txBox="1"/>
          <p:nvPr/>
        </p:nvSpPr>
        <p:spPr>
          <a:xfrm>
            <a:off x="5784027" y="910365"/>
            <a:ext cx="5781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>
                    <a:alpha val="55000"/>
                  </a:schemeClr>
                </a:solidFill>
                <a:latin typeface="+mn-ea"/>
              </a:rPr>
              <a:t>THE REAL YOU  </a:t>
            </a:r>
            <a:r>
              <a:rPr lang="en-US" altLang="zh-CN" sz="2000" dirty="0">
                <a:solidFill>
                  <a:srgbClr val="EE365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IS NOT ENOUGH</a:t>
            </a:r>
            <a:endParaRPr lang="zh-CN" altLang="en-US" sz="2000" dirty="0">
              <a:solidFill>
                <a:srgbClr val="EE365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1F35AC9-0355-4D21-B81C-CD67D3A1EB5B}"/>
              </a:ext>
            </a:extLst>
          </p:cNvPr>
          <p:cNvSpPr txBox="1"/>
          <p:nvPr/>
        </p:nvSpPr>
        <p:spPr>
          <a:xfrm>
            <a:off x="2403690" y="2430763"/>
            <a:ext cx="26185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52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图片包含 建筑, 人, 室内, 女人&#10;&#10;描述已自动生成">
            <a:extLst>
              <a:ext uri="{FF2B5EF4-FFF2-40B4-BE49-F238E27FC236}">
                <a16:creationId xmlns:a16="http://schemas.microsoft.com/office/drawing/2014/main" id="{64FF9779-0512-479D-8D61-655E25AAA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5" r="12795"/>
          <a:stretch/>
        </p:blipFill>
        <p:spPr>
          <a:xfrm>
            <a:off x="-17172" y="-9659"/>
            <a:ext cx="12226344" cy="6877318"/>
          </a:xfrm>
          <a:prstGeom prst="rect">
            <a:avLst/>
          </a:prstGeom>
        </p:spPr>
      </p:pic>
      <p:sp>
        <p:nvSpPr>
          <p:cNvPr id="36" name="矩形: 剪去对角 35">
            <a:extLst>
              <a:ext uri="{FF2B5EF4-FFF2-40B4-BE49-F238E27FC236}">
                <a16:creationId xmlns:a16="http://schemas.microsoft.com/office/drawing/2014/main" id="{D98E6DA8-B559-4872-B570-F95F1D3F8BCD}"/>
              </a:ext>
            </a:extLst>
          </p:cNvPr>
          <p:cNvSpPr/>
          <p:nvPr/>
        </p:nvSpPr>
        <p:spPr>
          <a:xfrm>
            <a:off x="2679385" y="715861"/>
            <a:ext cx="6319348" cy="5533052"/>
          </a:xfrm>
          <a:prstGeom prst="snip2DiagRect">
            <a:avLst>
              <a:gd name="adj1" fmla="val 0"/>
              <a:gd name="adj2" fmla="val 11183"/>
            </a:avLst>
          </a:prstGeom>
          <a:solidFill>
            <a:srgbClr val="05C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: 剪去对角 33">
            <a:extLst>
              <a:ext uri="{FF2B5EF4-FFF2-40B4-BE49-F238E27FC236}">
                <a16:creationId xmlns:a16="http://schemas.microsoft.com/office/drawing/2014/main" id="{43948AA8-C166-4870-AEDF-A923299D5623}"/>
              </a:ext>
            </a:extLst>
          </p:cNvPr>
          <p:cNvSpPr/>
          <p:nvPr/>
        </p:nvSpPr>
        <p:spPr>
          <a:xfrm>
            <a:off x="2654512" y="742153"/>
            <a:ext cx="8191288" cy="5512404"/>
          </a:xfrm>
          <a:prstGeom prst="snip2DiagRect">
            <a:avLst>
              <a:gd name="adj1" fmla="val 0"/>
              <a:gd name="adj2" fmla="val 11183"/>
            </a:avLst>
          </a:prstGeom>
          <a:gradFill>
            <a:gsLst>
              <a:gs pos="55000">
                <a:schemeClr val="tx1"/>
              </a:gs>
              <a:gs pos="100000">
                <a:srgbClr val="9A001B">
                  <a:alpha val="62000"/>
                </a:srgbClr>
              </a:gs>
            </a:gsLst>
            <a:lin ang="5400000" scaled="0"/>
          </a:gradFill>
          <a:ln>
            <a:solidFill>
              <a:srgbClr val="F03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5BAE8B0-717C-498D-B46F-8E94110BAFC8}"/>
              </a:ext>
            </a:extLst>
          </p:cNvPr>
          <p:cNvSpPr/>
          <p:nvPr/>
        </p:nvSpPr>
        <p:spPr>
          <a:xfrm flipH="1">
            <a:off x="2069396" y="826892"/>
            <a:ext cx="850834" cy="60139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944">
                <a:srgbClr val="ED376F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BDCE75C-29D9-4928-A050-3DE0C9DE6B74}"/>
              </a:ext>
            </a:extLst>
          </p:cNvPr>
          <p:cNvSpPr/>
          <p:nvPr/>
        </p:nvSpPr>
        <p:spPr>
          <a:xfrm flipH="1">
            <a:off x="2601217" y="5659934"/>
            <a:ext cx="1180944" cy="1180942"/>
          </a:xfrm>
          <a:prstGeom prst="ellipse">
            <a:avLst/>
          </a:prstGeom>
          <a:gradFill flip="none" rotWithShape="1">
            <a:gsLst>
              <a:gs pos="7944">
                <a:srgbClr val="ED376F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A06CFFE-7384-4075-B5BE-83C4D31A348C}"/>
              </a:ext>
            </a:extLst>
          </p:cNvPr>
          <p:cNvSpPr/>
          <p:nvPr/>
        </p:nvSpPr>
        <p:spPr>
          <a:xfrm flipH="1">
            <a:off x="1236747" y="5659934"/>
            <a:ext cx="1180944" cy="1180942"/>
          </a:xfrm>
          <a:prstGeom prst="ellipse">
            <a:avLst/>
          </a:prstGeom>
          <a:gradFill flip="none" rotWithShape="1">
            <a:gsLst>
              <a:gs pos="7944">
                <a:srgbClr val="ED376F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8271CF78-B7BE-4404-B8B5-A2D3767DC1C0}"/>
              </a:ext>
            </a:extLst>
          </p:cNvPr>
          <p:cNvSpPr/>
          <p:nvPr/>
        </p:nvSpPr>
        <p:spPr>
          <a:xfrm flipH="1" flipV="1">
            <a:off x="-257695" y="-281282"/>
            <a:ext cx="12660284" cy="1454727"/>
          </a:xfrm>
          <a:custGeom>
            <a:avLst/>
            <a:gdLst>
              <a:gd name="connsiteX0" fmla="*/ 0 w 12660284"/>
              <a:gd name="connsiteY0" fmla="*/ 0 h 1454727"/>
              <a:gd name="connsiteX1" fmla="*/ 7971906 w 12660284"/>
              <a:gd name="connsiteY1" fmla="*/ 0 h 1454727"/>
              <a:gd name="connsiteX2" fmla="*/ 9426633 w 12660284"/>
              <a:gd name="connsiteY2" fmla="*/ 1454727 h 1454727"/>
              <a:gd name="connsiteX3" fmla="*/ 12660284 w 12660284"/>
              <a:gd name="connsiteY3" fmla="*/ 1454727 h 145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60284" h="1454727">
                <a:moveTo>
                  <a:pt x="0" y="0"/>
                </a:moveTo>
                <a:lnTo>
                  <a:pt x="7971906" y="0"/>
                </a:lnTo>
                <a:lnTo>
                  <a:pt x="9426633" y="1454727"/>
                </a:lnTo>
                <a:lnTo>
                  <a:pt x="12660284" y="1454727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7AF9A079-C1A6-4A8F-9A50-9B9BA6CFFF24}"/>
              </a:ext>
            </a:extLst>
          </p:cNvPr>
          <p:cNvSpPr/>
          <p:nvPr/>
        </p:nvSpPr>
        <p:spPr>
          <a:xfrm>
            <a:off x="2202873" y="2222664"/>
            <a:ext cx="10224654" cy="5228706"/>
          </a:xfrm>
          <a:custGeom>
            <a:avLst/>
            <a:gdLst>
              <a:gd name="connsiteX0" fmla="*/ 10224654 w 10224654"/>
              <a:gd name="connsiteY0" fmla="*/ 0 h 5228706"/>
              <a:gd name="connsiteX1" fmla="*/ 6974378 w 10224654"/>
              <a:gd name="connsiteY1" fmla="*/ 1828800 h 5228706"/>
              <a:gd name="connsiteX2" fmla="*/ 6974378 w 10224654"/>
              <a:gd name="connsiteY2" fmla="*/ 5228706 h 5228706"/>
              <a:gd name="connsiteX3" fmla="*/ 0 w 10224654"/>
              <a:gd name="connsiteY3" fmla="*/ 5228706 h 522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4" h="5228706">
                <a:moveTo>
                  <a:pt x="10224654" y="0"/>
                </a:moveTo>
                <a:lnTo>
                  <a:pt x="6974378" y="1828800"/>
                </a:lnTo>
                <a:lnTo>
                  <a:pt x="6974378" y="5228706"/>
                </a:lnTo>
                <a:lnTo>
                  <a:pt x="0" y="5228706"/>
                </a:lnTo>
              </a:path>
            </a:pathLst>
          </a:custGeom>
          <a:noFill/>
          <a:ln w="6350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D430535-FF81-479D-913A-029C23C710D5}"/>
              </a:ext>
            </a:extLst>
          </p:cNvPr>
          <p:cNvCxnSpPr>
            <a:cxnSpLocks/>
          </p:cNvCxnSpPr>
          <p:nvPr/>
        </p:nvCxnSpPr>
        <p:spPr>
          <a:xfrm>
            <a:off x="6748530" y="6079346"/>
            <a:ext cx="4651145" cy="0"/>
          </a:xfrm>
          <a:prstGeom prst="line">
            <a:avLst/>
          </a:prstGeom>
          <a:ln>
            <a:solidFill>
              <a:srgbClr val="DF0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6A16D67-9424-4877-A002-D070B4D01B64}"/>
              </a:ext>
            </a:extLst>
          </p:cNvPr>
          <p:cNvGrpSpPr/>
          <p:nvPr/>
        </p:nvGrpSpPr>
        <p:grpSpPr>
          <a:xfrm>
            <a:off x="8222886" y="4294177"/>
            <a:ext cx="3770124" cy="5708570"/>
            <a:chOff x="1785136" y="1269472"/>
            <a:chExt cx="8810029" cy="10142384"/>
          </a:xfrm>
          <a:gradFill flip="none" rotWithShape="1">
            <a:gsLst>
              <a:gs pos="7944">
                <a:srgbClr val="9A001B">
                  <a:alpha val="28000"/>
                </a:srgbClr>
              </a:gs>
              <a:gs pos="100000">
                <a:srgbClr val="EB3251">
                  <a:alpha val="0"/>
                </a:srgbClr>
              </a:gs>
            </a:gsLst>
            <a:lin ang="5400000" scaled="0"/>
            <a:tileRect/>
          </a:gradFill>
          <a:effectLst/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E6EF9412-0B85-4A8B-9D70-13B6F77DECE2}"/>
                </a:ext>
              </a:extLst>
            </p:cNvPr>
            <p:cNvSpPr/>
            <p:nvPr/>
          </p:nvSpPr>
          <p:spPr>
            <a:xfrm>
              <a:off x="3427743" y="1269472"/>
              <a:ext cx="5560443" cy="10142384"/>
            </a:xfrm>
            <a:custGeom>
              <a:avLst/>
              <a:gdLst>
                <a:gd name="connsiteX0" fmla="*/ 2748627 w 5560434"/>
                <a:gd name="connsiteY0" fmla="*/ 0 h 10142384"/>
                <a:gd name="connsiteX1" fmla="*/ 2912036 w 5560434"/>
                <a:gd name="connsiteY1" fmla="*/ 94344 h 10142384"/>
                <a:gd name="connsiteX2" fmla="*/ 2912036 w 5560434"/>
                <a:gd name="connsiteY2" fmla="*/ 8539547 h 10142384"/>
                <a:gd name="connsiteX3" fmla="*/ 3191968 w 5560434"/>
                <a:gd name="connsiteY3" fmla="*/ 8539547 h 10142384"/>
                <a:gd name="connsiteX4" fmla="*/ 3191968 w 5560434"/>
                <a:gd name="connsiteY4" fmla="*/ 255963 h 10142384"/>
                <a:gd name="connsiteX5" fmla="*/ 3529949 w 5560434"/>
                <a:gd name="connsiteY5" fmla="*/ 451096 h 10142384"/>
                <a:gd name="connsiteX6" fmla="*/ 3529949 w 5560434"/>
                <a:gd name="connsiteY6" fmla="*/ 8539547 h 10142384"/>
                <a:gd name="connsiteX7" fmla="*/ 3809881 w 5560434"/>
                <a:gd name="connsiteY7" fmla="*/ 8539547 h 10142384"/>
                <a:gd name="connsiteX8" fmla="*/ 3809881 w 5560434"/>
                <a:gd name="connsiteY8" fmla="*/ 612715 h 10142384"/>
                <a:gd name="connsiteX9" fmla="*/ 4147862 w 5560434"/>
                <a:gd name="connsiteY9" fmla="*/ 807849 h 10142384"/>
                <a:gd name="connsiteX10" fmla="*/ 4147862 w 5560434"/>
                <a:gd name="connsiteY10" fmla="*/ 8539547 h 10142384"/>
                <a:gd name="connsiteX11" fmla="*/ 4427794 w 5560434"/>
                <a:gd name="connsiteY11" fmla="*/ 8539547 h 10142384"/>
                <a:gd name="connsiteX12" fmla="*/ 4427794 w 5560434"/>
                <a:gd name="connsiteY12" fmla="*/ 969468 h 10142384"/>
                <a:gd name="connsiteX13" fmla="*/ 4765775 w 5560434"/>
                <a:gd name="connsiteY13" fmla="*/ 1164601 h 10142384"/>
                <a:gd name="connsiteX14" fmla="*/ 4765775 w 5560434"/>
                <a:gd name="connsiteY14" fmla="*/ 8539547 h 10142384"/>
                <a:gd name="connsiteX15" fmla="*/ 5045707 w 5560434"/>
                <a:gd name="connsiteY15" fmla="*/ 8539547 h 10142384"/>
                <a:gd name="connsiteX16" fmla="*/ 5045707 w 5560434"/>
                <a:gd name="connsiteY16" fmla="*/ 1326220 h 10142384"/>
                <a:gd name="connsiteX17" fmla="*/ 5383688 w 5560434"/>
                <a:gd name="connsiteY17" fmla="*/ 1521353 h 10142384"/>
                <a:gd name="connsiteX18" fmla="*/ 5383688 w 5560434"/>
                <a:gd name="connsiteY18" fmla="*/ 8539547 h 10142384"/>
                <a:gd name="connsiteX19" fmla="*/ 5560434 w 5560434"/>
                <a:gd name="connsiteY19" fmla="*/ 8539547 h 10142384"/>
                <a:gd name="connsiteX20" fmla="*/ 2776196 w 5560434"/>
                <a:gd name="connsiteY20" fmla="*/ 10142384 h 10142384"/>
                <a:gd name="connsiteX21" fmla="*/ 0 w 5560434"/>
                <a:gd name="connsiteY21" fmla="*/ 8539547 h 10142384"/>
                <a:gd name="connsiteX22" fmla="*/ 102403 w 5560434"/>
                <a:gd name="connsiteY22" fmla="*/ 8539547 h 10142384"/>
                <a:gd name="connsiteX23" fmla="*/ 102403 w 5560434"/>
                <a:gd name="connsiteY23" fmla="*/ 1523385 h 10142384"/>
                <a:gd name="connsiteX24" fmla="*/ 440384 w 5560434"/>
                <a:gd name="connsiteY24" fmla="*/ 1328815 h 10142384"/>
                <a:gd name="connsiteX25" fmla="*/ 440384 w 5560434"/>
                <a:gd name="connsiteY25" fmla="*/ 8539547 h 10142384"/>
                <a:gd name="connsiteX26" fmla="*/ 720316 w 5560434"/>
                <a:gd name="connsiteY26" fmla="*/ 8539547 h 10142384"/>
                <a:gd name="connsiteX27" fmla="*/ 720316 w 5560434"/>
                <a:gd name="connsiteY27" fmla="*/ 1167663 h 10142384"/>
                <a:gd name="connsiteX28" fmla="*/ 1058297 w 5560434"/>
                <a:gd name="connsiteY28" fmla="*/ 973093 h 10142384"/>
                <a:gd name="connsiteX29" fmla="*/ 1058297 w 5560434"/>
                <a:gd name="connsiteY29" fmla="*/ 8539547 h 10142384"/>
                <a:gd name="connsiteX30" fmla="*/ 1338229 w 5560434"/>
                <a:gd name="connsiteY30" fmla="*/ 8539547 h 10142384"/>
                <a:gd name="connsiteX31" fmla="*/ 1338229 w 5560434"/>
                <a:gd name="connsiteY31" fmla="*/ 811941 h 10142384"/>
                <a:gd name="connsiteX32" fmla="*/ 1676210 w 5560434"/>
                <a:gd name="connsiteY32" fmla="*/ 617372 h 10142384"/>
                <a:gd name="connsiteX33" fmla="*/ 1676210 w 5560434"/>
                <a:gd name="connsiteY33" fmla="*/ 8539547 h 10142384"/>
                <a:gd name="connsiteX34" fmla="*/ 1956142 w 5560434"/>
                <a:gd name="connsiteY34" fmla="*/ 8539547 h 10142384"/>
                <a:gd name="connsiteX35" fmla="*/ 1956142 w 5560434"/>
                <a:gd name="connsiteY35" fmla="*/ 456220 h 10142384"/>
                <a:gd name="connsiteX36" fmla="*/ 2294123 w 5560434"/>
                <a:gd name="connsiteY36" fmla="*/ 261650 h 10142384"/>
                <a:gd name="connsiteX37" fmla="*/ 2294123 w 5560434"/>
                <a:gd name="connsiteY37" fmla="*/ 8539547 h 10142384"/>
                <a:gd name="connsiteX38" fmla="*/ 2574055 w 5560434"/>
                <a:gd name="connsiteY38" fmla="*/ 8539547 h 10142384"/>
                <a:gd name="connsiteX39" fmla="*/ 2574055 w 5560434"/>
                <a:gd name="connsiteY39" fmla="*/ 100498 h 10142384"/>
                <a:gd name="connsiteX40" fmla="*/ 2748627 w 5560434"/>
                <a:gd name="connsiteY40" fmla="*/ 0 h 1014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560434" h="10142384">
                  <a:moveTo>
                    <a:pt x="2748627" y="0"/>
                  </a:moveTo>
                  <a:lnTo>
                    <a:pt x="2912036" y="94344"/>
                  </a:lnTo>
                  <a:lnTo>
                    <a:pt x="2912036" y="8539547"/>
                  </a:lnTo>
                  <a:lnTo>
                    <a:pt x="3191968" y="8539547"/>
                  </a:lnTo>
                  <a:lnTo>
                    <a:pt x="3191968" y="255963"/>
                  </a:lnTo>
                  <a:lnTo>
                    <a:pt x="3529949" y="451096"/>
                  </a:lnTo>
                  <a:lnTo>
                    <a:pt x="3529949" y="8539547"/>
                  </a:lnTo>
                  <a:lnTo>
                    <a:pt x="3809881" y="8539547"/>
                  </a:lnTo>
                  <a:lnTo>
                    <a:pt x="3809881" y="612715"/>
                  </a:lnTo>
                  <a:lnTo>
                    <a:pt x="4147862" y="807849"/>
                  </a:lnTo>
                  <a:lnTo>
                    <a:pt x="4147862" y="8539547"/>
                  </a:lnTo>
                  <a:lnTo>
                    <a:pt x="4427794" y="8539547"/>
                  </a:lnTo>
                  <a:lnTo>
                    <a:pt x="4427794" y="969468"/>
                  </a:lnTo>
                  <a:lnTo>
                    <a:pt x="4765775" y="1164601"/>
                  </a:lnTo>
                  <a:lnTo>
                    <a:pt x="4765775" y="8539547"/>
                  </a:lnTo>
                  <a:lnTo>
                    <a:pt x="5045707" y="8539547"/>
                  </a:lnTo>
                  <a:lnTo>
                    <a:pt x="5045707" y="1326220"/>
                  </a:lnTo>
                  <a:lnTo>
                    <a:pt x="5383688" y="1521353"/>
                  </a:lnTo>
                  <a:lnTo>
                    <a:pt x="5383688" y="8539547"/>
                  </a:lnTo>
                  <a:lnTo>
                    <a:pt x="5560434" y="8539547"/>
                  </a:lnTo>
                  <a:lnTo>
                    <a:pt x="2776196" y="10142384"/>
                  </a:lnTo>
                  <a:lnTo>
                    <a:pt x="0" y="8539547"/>
                  </a:lnTo>
                  <a:lnTo>
                    <a:pt x="102403" y="8539547"/>
                  </a:lnTo>
                  <a:lnTo>
                    <a:pt x="102403" y="1523385"/>
                  </a:lnTo>
                  <a:lnTo>
                    <a:pt x="440384" y="1328815"/>
                  </a:lnTo>
                  <a:lnTo>
                    <a:pt x="440384" y="8539547"/>
                  </a:lnTo>
                  <a:lnTo>
                    <a:pt x="720316" y="8539547"/>
                  </a:lnTo>
                  <a:lnTo>
                    <a:pt x="720316" y="1167663"/>
                  </a:lnTo>
                  <a:lnTo>
                    <a:pt x="1058297" y="973093"/>
                  </a:lnTo>
                  <a:lnTo>
                    <a:pt x="1058297" y="8539547"/>
                  </a:lnTo>
                  <a:lnTo>
                    <a:pt x="1338229" y="8539547"/>
                  </a:lnTo>
                  <a:lnTo>
                    <a:pt x="1338229" y="811941"/>
                  </a:lnTo>
                  <a:lnTo>
                    <a:pt x="1676210" y="617372"/>
                  </a:lnTo>
                  <a:lnTo>
                    <a:pt x="1676210" y="8539547"/>
                  </a:lnTo>
                  <a:lnTo>
                    <a:pt x="1956142" y="8539547"/>
                  </a:lnTo>
                  <a:lnTo>
                    <a:pt x="1956142" y="456220"/>
                  </a:lnTo>
                  <a:lnTo>
                    <a:pt x="2294123" y="261650"/>
                  </a:lnTo>
                  <a:lnTo>
                    <a:pt x="2294123" y="8539547"/>
                  </a:lnTo>
                  <a:lnTo>
                    <a:pt x="2574055" y="8539547"/>
                  </a:lnTo>
                  <a:lnTo>
                    <a:pt x="2574055" y="100498"/>
                  </a:lnTo>
                  <a:lnTo>
                    <a:pt x="274862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DDE589B-A61F-4FBC-ACE4-17ADB6FD069A}"/>
                </a:ext>
              </a:extLst>
            </p:cNvPr>
            <p:cNvSpPr/>
            <p:nvPr/>
          </p:nvSpPr>
          <p:spPr>
            <a:xfrm>
              <a:off x="9091372" y="2952444"/>
              <a:ext cx="337981" cy="6797172"/>
            </a:xfrm>
            <a:custGeom>
              <a:avLst/>
              <a:gdLst>
                <a:gd name="connsiteX0" fmla="*/ 0 w 337981"/>
                <a:gd name="connsiteY0" fmla="*/ 0 h 6797172"/>
                <a:gd name="connsiteX1" fmla="*/ 337981 w 337981"/>
                <a:gd name="connsiteY1" fmla="*/ 195134 h 6797172"/>
                <a:gd name="connsiteX2" fmla="*/ 337981 w 337981"/>
                <a:gd name="connsiteY2" fmla="*/ 6602603 h 6797172"/>
                <a:gd name="connsiteX3" fmla="*/ 0 w 337981"/>
                <a:gd name="connsiteY3" fmla="*/ 6797172 h 6797172"/>
                <a:gd name="connsiteX4" fmla="*/ 0 w 337981"/>
                <a:gd name="connsiteY4" fmla="*/ 0 h 67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97172">
                  <a:moveTo>
                    <a:pt x="0" y="0"/>
                  </a:moveTo>
                  <a:lnTo>
                    <a:pt x="337981" y="195134"/>
                  </a:lnTo>
                  <a:lnTo>
                    <a:pt x="337981" y="6602603"/>
                  </a:lnTo>
                  <a:lnTo>
                    <a:pt x="0" y="67971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C81C9931-4F05-4D0A-BE90-24AC16649E55}"/>
                </a:ext>
              </a:extLst>
            </p:cNvPr>
            <p:cNvSpPr/>
            <p:nvPr/>
          </p:nvSpPr>
          <p:spPr>
            <a:xfrm>
              <a:off x="2912233" y="2954009"/>
              <a:ext cx="337981" cy="6752513"/>
            </a:xfrm>
            <a:custGeom>
              <a:avLst/>
              <a:gdLst>
                <a:gd name="connsiteX0" fmla="*/ 337981 w 337981"/>
                <a:gd name="connsiteY0" fmla="*/ 0 h 6752513"/>
                <a:gd name="connsiteX1" fmla="*/ 337981 w 337981"/>
                <a:gd name="connsiteY1" fmla="*/ 6752513 h 6752513"/>
                <a:gd name="connsiteX2" fmla="*/ 0 w 337981"/>
                <a:gd name="connsiteY2" fmla="*/ 6557380 h 6752513"/>
                <a:gd name="connsiteX3" fmla="*/ 0 w 337981"/>
                <a:gd name="connsiteY3" fmla="*/ 194569 h 6752513"/>
                <a:gd name="connsiteX4" fmla="*/ 337981 w 337981"/>
                <a:gd name="connsiteY4" fmla="*/ 0 h 67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752513">
                  <a:moveTo>
                    <a:pt x="337981" y="0"/>
                  </a:moveTo>
                  <a:lnTo>
                    <a:pt x="337981" y="6752513"/>
                  </a:lnTo>
                  <a:lnTo>
                    <a:pt x="0" y="6557380"/>
                  </a:lnTo>
                  <a:lnTo>
                    <a:pt x="0" y="194569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4505FAF6-1984-4BD7-BE8B-6FF5BD2F7595}"/>
                </a:ext>
              </a:extLst>
            </p:cNvPr>
            <p:cNvSpPr/>
            <p:nvPr/>
          </p:nvSpPr>
          <p:spPr>
            <a:xfrm>
              <a:off x="9709286" y="3309196"/>
              <a:ext cx="337981" cy="6084698"/>
            </a:xfrm>
            <a:custGeom>
              <a:avLst/>
              <a:gdLst>
                <a:gd name="connsiteX0" fmla="*/ 0 w 337981"/>
                <a:gd name="connsiteY0" fmla="*/ 0 h 6084698"/>
                <a:gd name="connsiteX1" fmla="*/ 337981 w 337981"/>
                <a:gd name="connsiteY1" fmla="*/ 195133 h 6084698"/>
                <a:gd name="connsiteX2" fmla="*/ 337981 w 337981"/>
                <a:gd name="connsiteY2" fmla="*/ 5890128 h 6084698"/>
                <a:gd name="connsiteX3" fmla="*/ 0 w 337981"/>
                <a:gd name="connsiteY3" fmla="*/ 6084698 h 6084698"/>
                <a:gd name="connsiteX4" fmla="*/ 0 w 337981"/>
                <a:gd name="connsiteY4" fmla="*/ 0 h 608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84698">
                  <a:moveTo>
                    <a:pt x="0" y="0"/>
                  </a:moveTo>
                  <a:lnTo>
                    <a:pt x="337981" y="195133"/>
                  </a:lnTo>
                  <a:lnTo>
                    <a:pt x="337981" y="5890128"/>
                  </a:lnTo>
                  <a:lnTo>
                    <a:pt x="0" y="60846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D3C266AF-A005-4E15-9B2B-16555AD1C040}"/>
                </a:ext>
              </a:extLst>
            </p:cNvPr>
            <p:cNvSpPr/>
            <p:nvPr/>
          </p:nvSpPr>
          <p:spPr>
            <a:xfrm>
              <a:off x="2294319" y="3309730"/>
              <a:ext cx="337981" cy="6040041"/>
            </a:xfrm>
            <a:custGeom>
              <a:avLst/>
              <a:gdLst>
                <a:gd name="connsiteX0" fmla="*/ 337981 w 337981"/>
                <a:gd name="connsiteY0" fmla="*/ 0 h 6040040"/>
                <a:gd name="connsiteX1" fmla="*/ 337981 w 337981"/>
                <a:gd name="connsiteY1" fmla="*/ 6040040 h 6040040"/>
                <a:gd name="connsiteX2" fmla="*/ 0 w 337981"/>
                <a:gd name="connsiteY2" fmla="*/ 5844907 h 6040040"/>
                <a:gd name="connsiteX3" fmla="*/ 0 w 337981"/>
                <a:gd name="connsiteY3" fmla="*/ 194570 h 6040040"/>
                <a:gd name="connsiteX4" fmla="*/ 337981 w 337981"/>
                <a:gd name="connsiteY4" fmla="*/ 0 h 604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981" h="6040040">
                  <a:moveTo>
                    <a:pt x="337981" y="0"/>
                  </a:moveTo>
                  <a:lnTo>
                    <a:pt x="337981" y="6040040"/>
                  </a:lnTo>
                  <a:lnTo>
                    <a:pt x="0" y="5844907"/>
                  </a:lnTo>
                  <a:lnTo>
                    <a:pt x="0" y="194570"/>
                  </a:lnTo>
                  <a:lnTo>
                    <a:pt x="33798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F2E2BD92-AB89-47F3-877C-2A793A07C7F7}"/>
                </a:ext>
              </a:extLst>
            </p:cNvPr>
            <p:cNvSpPr/>
            <p:nvPr/>
          </p:nvSpPr>
          <p:spPr>
            <a:xfrm>
              <a:off x="1785136" y="3665451"/>
              <a:ext cx="229251" cy="5327565"/>
            </a:xfrm>
            <a:custGeom>
              <a:avLst/>
              <a:gdLst>
                <a:gd name="connsiteX0" fmla="*/ 229250 w 229250"/>
                <a:gd name="connsiteY0" fmla="*/ 0 h 5327566"/>
                <a:gd name="connsiteX1" fmla="*/ 229250 w 229250"/>
                <a:gd name="connsiteY1" fmla="*/ 5327566 h 5327566"/>
                <a:gd name="connsiteX2" fmla="*/ 6342 w 229250"/>
                <a:gd name="connsiteY2" fmla="*/ 5198870 h 5327566"/>
                <a:gd name="connsiteX3" fmla="*/ 0 w 229250"/>
                <a:gd name="connsiteY3" fmla="*/ 131975 h 5327566"/>
                <a:gd name="connsiteX4" fmla="*/ 229250 w 229250"/>
                <a:gd name="connsiteY4" fmla="*/ 0 h 532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250" h="5327566">
                  <a:moveTo>
                    <a:pt x="229250" y="0"/>
                  </a:moveTo>
                  <a:lnTo>
                    <a:pt x="229250" y="5327566"/>
                  </a:lnTo>
                  <a:lnTo>
                    <a:pt x="6342" y="5198870"/>
                  </a:lnTo>
                  <a:lnTo>
                    <a:pt x="0" y="131975"/>
                  </a:lnTo>
                  <a:lnTo>
                    <a:pt x="2292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E981D059-8367-472B-BB10-E68C144DF342}"/>
                </a:ext>
              </a:extLst>
            </p:cNvPr>
            <p:cNvSpPr/>
            <p:nvPr/>
          </p:nvSpPr>
          <p:spPr>
            <a:xfrm>
              <a:off x="10327184" y="3665948"/>
              <a:ext cx="267981" cy="5372224"/>
            </a:xfrm>
            <a:custGeom>
              <a:avLst/>
              <a:gdLst>
                <a:gd name="connsiteX0" fmla="*/ 0 w 267981"/>
                <a:gd name="connsiteY0" fmla="*/ 0 h 5372224"/>
                <a:gd name="connsiteX1" fmla="*/ 261639 w 267981"/>
                <a:gd name="connsiteY1" fmla="*/ 151057 h 5372224"/>
                <a:gd name="connsiteX2" fmla="*/ 267981 w 267981"/>
                <a:gd name="connsiteY2" fmla="*/ 5217952 h 5372224"/>
                <a:gd name="connsiteX3" fmla="*/ 0 w 267981"/>
                <a:gd name="connsiteY3" fmla="*/ 5372224 h 5372224"/>
                <a:gd name="connsiteX4" fmla="*/ 0 w 267981"/>
                <a:gd name="connsiteY4" fmla="*/ 0 h 53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81" h="5372224">
                  <a:moveTo>
                    <a:pt x="0" y="0"/>
                  </a:moveTo>
                  <a:lnTo>
                    <a:pt x="261639" y="151057"/>
                  </a:lnTo>
                  <a:lnTo>
                    <a:pt x="267981" y="5217952"/>
                  </a:lnTo>
                  <a:lnTo>
                    <a:pt x="0" y="5372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65" name="图片 64" descr="图片包含 游戏机, 飞机, 画&#10;&#10;描述已自动生成">
            <a:extLst>
              <a:ext uri="{FF2B5EF4-FFF2-40B4-BE49-F238E27FC236}">
                <a16:creationId xmlns:a16="http://schemas.microsoft.com/office/drawing/2014/main" id="{0D7A806C-8433-44C7-BBEF-364155E63C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72322"/>
              </a:clrFrom>
              <a:clrTo>
                <a:srgbClr val="272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1299" r="11580" b="31531"/>
          <a:stretch/>
        </p:blipFill>
        <p:spPr>
          <a:xfrm>
            <a:off x="5405993" y="250008"/>
            <a:ext cx="1224746" cy="328932"/>
          </a:xfrm>
          <a:prstGeom prst="rect">
            <a:avLst/>
          </a:prstGeom>
        </p:spPr>
      </p:pic>
      <p:grpSp>
        <p:nvGrpSpPr>
          <p:cNvPr id="66" name="组合 65">
            <a:extLst>
              <a:ext uri="{FF2B5EF4-FFF2-40B4-BE49-F238E27FC236}">
                <a16:creationId xmlns:a16="http://schemas.microsoft.com/office/drawing/2014/main" id="{14CC1CBF-B213-425D-9212-70E65AC17029}"/>
              </a:ext>
            </a:extLst>
          </p:cNvPr>
          <p:cNvGrpSpPr/>
          <p:nvPr/>
        </p:nvGrpSpPr>
        <p:grpSpPr>
          <a:xfrm>
            <a:off x="10383884" y="-471714"/>
            <a:ext cx="1960516" cy="5856514"/>
            <a:chOff x="10383884" y="-471714"/>
            <a:chExt cx="1960516" cy="5856514"/>
          </a:xfrm>
        </p:grpSpPr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EC754B69-B682-486F-BFD9-288ECD84FEDF}"/>
                </a:ext>
              </a:extLst>
            </p:cNvPr>
            <p:cNvSpPr/>
            <p:nvPr/>
          </p:nvSpPr>
          <p:spPr>
            <a:xfrm>
              <a:off x="10406744" y="-471714"/>
              <a:ext cx="1937656" cy="5856514"/>
            </a:xfrm>
            <a:custGeom>
              <a:avLst/>
              <a:gdLst>
                <a:gd name="connsiteX0" fmla="*/ 1458685 w 1937656"/>
                <a:gd name="connsiteY0" fmla="*/ 0 h 5856514"/>
                <a:gd name="connsiteX1" fmla="*/ 1458685 w 1937656"/>
                <a:gd name="connsiteY1" fmla="*/ 1008743 h 5856514"/>
                <a:gd name="connsiteX2" fmla="*/ 0 w 1937656"/>
                <a:gd name="connsiteY2" fmla="*/ 2467428 h 5856514"/>
                <a:gd name="connsiteX3" fmla="*/ 0 w 1937656"/>
                <a:gd name="connsiteY3" fmla="*/ 4811485 h 5856514"/>
                <a:gd name="connsiteX4" fmla="*/ 1937656 w 1937656"/>
                <a:gd name="connsiteY4" fmla="*/ 5856514 h 585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7656" h="5856514">
                  <a:moveTo>
                    <a:pt x="1458685" y="0"/>
                  </a:moveTo>
                  <a:lnTo>
                    <a:pt x="1458685" y="1008743"/>
                  </a:lnTo>
                  <a:lnTo>
                    <a:pt x="0" y="2467428"/>
                  </a:lnTo>
                  <a:lnTo>
                    <a:pt x="0" y="4811485"/>
                  </a:lnTo>
                  <a:lnTo>
                    <a:pt x="1937656" y="5856514"/>
                  </a:lnTo>
                </a:path>
              </a:pathLst>
            </a:custGeom>
            <a:noFill/>
            <a:ln w="1270">
              <a:solidFill>
                <a:schemeClr val="bg1">
                  <a:lumMod val="95000"/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94AED91-ECE6-42D6-9267-24DF91C4AA48}"/>
                </a:ext>
              </a:extLst>
            </p:cNvPr>
            <p:cNvSpPr/>
            <p:nvPr/>
          </p:nvSpPr>
          <p:spPr>
            <a:xfrm>
              <a:off x="10383884" y="3064582"/>
              <a:ext cx="45719" cy="1875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2C2E31-68B6-4A44-B713-9CC47D552C64}"/>
              </a:ext>
            </a:extLst>
          </p:cNvPr>
          <p:cNvGrpSpPr/>
          <p:nvPr/>
        </p:nvGrpSpPr>
        <p:grpSpPr>
          <a:xfrm>
            <a:off x="4308277" y="1548001"/>
            <a:ext cx="1217472" cy="1217470"/>
            <a:chOff x="4423615" y="2120687"/>
            <a:chExt cx="1217472" cy="1217470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DD4B04A6-0FD2-4A10-B8E3-8F11446868E5}"/>
                </a:ext>
              </a:extLst>
            </p:cNvPr>
            <p:cNvSpPr/>
            <p:nvPr/>
          </p:nvSpPr>
          <p:spPr>
            <a:xfrm flipH="1">
              <a:off x="4423615" y="2120687"/>
              <a:ext cx="1217472" cy="1217470"/>
            </a:xfrm>
            <a:prstGeom prst="ellipse">
              <a:avLst/>
            </a:prstGeom>
            <a:gradFill flip="none" rotWithShape="1">
              <a:gsLst>
                <a:gs pos="7944">
                  <a:srgbClr val="ED376F"/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859FC614-A025-403F-AD79-E15ADFD23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37151" y="2638553"/>
              <a:ext cx="202098" cy="202098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025527-F75E-4EC4-8CC4-975EEFD1C068}"/>
              </a:ext>
            </a:extLst>
          </p:cNvPr>
          <p:cNvGrpSpPr/>
          <p:nvPr/>
        </p:nvGrpSpPr>
        <p:grpSpPr>
          <a:xfrm>
            <a:off x="8022487" y="1548001"/>
            <a:ext cx="1217474" cy="1217478"/>
            <a:chOff x="8680815" y="2120687"/>
            <a:chExt cx="1217474" cy="1217478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311867A5-1B2D-4225-BF11-B7CF5B933AB2}"/>
                </a:ext>
              </a:extLst>
            </p:cNvPr>
            <p:cNvSpPr/>
            <p:nvPr/>
          </p:nvSpPr>
          <p:spPr>
            <a:xfrm rot="16200000" flipH="1">
              <a:off x="8680813" y="2120689"/>
              <a:ext cx="1217478" cy="1217474"/>
            </a:xfrm>
            <a:prstGeom prst="ellipse">
              <a:avLst/>
            </a:prstGeom>
            <a:gradFill flip="none" rotWithShape="1">
              <a:gsLst>
                <a:gs pos="7944">
                  <a:srgbClr val="ED376F"/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D4FAF149-BE8C-4A6A-B558-9326B591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82259" y="2559530"/>
              <a:ext cx="237920" cy="23792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F9FF155-AA7F-4073-B724-8ACE8F860FFC}"/>
              </a:ext>
            </a:extLst>
          </p:cNvPr>
          <p:cNvGrpSpPr/>
          <p:nvPr/>
        </p:nvGrpSpPr>
        <p:grpSpPr>
          <a:xfrm>
            <a:off x="6165381" y="1548001"/>
            <a:ext cx="1217474" cy="1217470"/>
            <a:chOff x="6552214" y="2120687"/>
            <a:chExt cx="1217474" cy="1217470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B3B22F4C-5312-4CCE-931E-12260C741B3E}"/>
                </a:ext>
              </a:extLst>
            </p:cNvPr>
            <p:cNvSpPr/>
            <p:nvPr/>
          </p:nvSpPr>
          <p:spPr>
            <a:xfrm rot="10800000" flipH="1">
              <a:off x="6552214" y="2120687"/>
              <a:ext cx="1217474" cy="1217470"/>
            </a:xfrm>
            <a:prstGeom prst="ellipse">
              <a:avLst/>
            </a:prstGeom>
            <a:gradFill flip="none" rotWithShape="1">
              <a:gsLst>
                <a:gs pos="7944">
                  <a:srgbClr val="ED376F"/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6ECB7D73-EE02-4A86-95DB-BC8EB4C5A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51563" y="2632908"/>
              <a:ext cx="213388" cy="213388"/>
            </a:xfrm>
            <a:prstGeom prst="rect">
              <a:avLst/>
            </a:prstGeom>
          </p:spPr>
        </p:pic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F7B9E16C-BB36-4D7C-8A23-11577B2A84B1}"/>
              </a:ext>
            </a:extLst>
          </p:cNvPr>
          <p:cNvSpPr txBox="1"/>
          <p:nvPr/>
        </p:nvSpPr>
        <p:spPr>
          <a:xfrm>
            <a:off x="3052495" y="5263238"/>
            <a:ext cx="7463105" cy="627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bg1">
                    <a:alpha val="65000"/>
                  </a:schemeClr>
                </a:solidFill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lnSpc>
                <a:spcPct val="150000"/>
              </a:lnSpc>
            </a:pPr>
            <a:endParaRPr lang="zh-CN" altLang="en-US" sz="800" dirty="0">
              <a:solidFill>
                <a:schemeClr val="bg1">
                  <a:alpha val="65000"/>
                </a:schemeClr>
              </a:solidFill>
              <a:latin typeface="+mn-ea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B5ECDBAD-836B-40C5-8D94-3F2FC0E62096}"/>
              </a:ext>
            </a:extLst>
          </p:cNvPr>
          <p:cNvSpPr/>
          <p:nvPr/>
        </p:nvSpPr>
        <p:spPr>
          <a:xfrm rot="10800000" flipH="1">
            <a:off x="4308277" y="3297779"/>
            <a:ext cx="1217472" cy="1217470"/>
          </a:xfrm>
          <a:prstGeom prst="ellipse">
            <a:avLst/>
          </a:prstGeom>
          <a:gradFill flip="none" rotWithShape="1">
            <a:gsLst>
              <a:gs pos="7944">
                <a:srgbClr val="ED376F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29C32334-79F9-42B3-8E28-65C905141FCD}"/>
              </a:ext>
            </a:extLst>
          </p:cNvPr>
          <p:cNvSpPr/>
          <p:nvPr/>
        </p:nvSpPr>
        <p:spPr>
          <a:xfrm rot="5400000" flipH="1">
            <a:off x="8022485" y="3297781"/>
            <a:ext cx="1217478" cy="1217474"/>
          </a:xfrm>
          <a:prstGeom prst="ellipse">
            <a:avLst/>
          </a:prstGeom>
          <a:gradFill flip="none" rotWithShape="1">
            <a:gsLst>
              <a:gs pos="7944">
                <a:srgbClr val="ED376F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51638AE1-7482-44F7-AFF6-A8B1FD68CEEF}"/>
              </a:ext>
            </a:extLst>
          </p:cNvPr>
          <p:cNvSpPr/>
          <p:nvPr/>
        </p:nvSpPr>
        <p:spPr>
          <a:xfrm flipH="1">
            <a:off x="6165381" y="3297779"/>
            <a:ext cx="1217474" cy="1217470"/>
          </a:xfrm>
          <a:prstGeom prst="ellipse">
            <a:avLst/>
          </a:prstGeom>
          <a:gradFill flip="none" rotWithShape="1">
            <a:gsLst>
              <a:gs pos="7944">
                <a:srgbClr val="ED376F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8A37399F-C5D6-46F0-AC1D-61B7F18A3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34459" y="3761820"/>
            <a:ext cx="255944" cy="255944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05675D29-C709-42F6-8BF5-EF14D2C05A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51243" y="3782851"/>
            <a:ext cx="343238" cy="343238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00ED884-33BB-4009-984B-C9B0B25FB8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24267" y="3766927"/>
            <a:ext cx="279494" cy="279494"/>
          </a:xfrm>
          <a:prstGeom prst="rect">
            <a:avLst/>
          </a:prstGeom>
        </p:spPr>
      </p:pic>
      <p:sp>
        <p:nvSpPr>
          <p:cNvPr id="100" name="文本框 99">
            <a:extLst>
              <a:ext uri="{FF2B5EF4-FFF2-40B4-BE49-F238E27FC236}">
                <a16:creationId xmlns:a16="http://schemas.microsoft.com/office/drawing/2014/main" id="{BEB2D7C0-259D-411A-863F-E406611240AE}"/>
              </a:ext>
            </a:extLst>
          </p:cNvPr>
          <p:cNvSpPr txBox="1"/>
          <p:nvPr/>
        </p:nvSpPr>
        <p:spPr>
          <a:xfrm>
            <a:off x="7328707" y="3743673"/>
            <a:ext cx="261851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EE3650"/>
                </a:solidFill>
              </a:rPr>
              <a:t>. . . . . . . .</a:t>
            </a:r>
            <a:endParaRPr lang="zh-CN" altLang="en-US" dirty="0">
              <a:solidFill>
                <a:srgbClr val="EE3650"/>
              </a:solidFill>
            </a:endParaRPr>
          </a:p>
        </p:txBody>
      </p:sp>
      <p:pic>
        <p:nvPicPr>
          <p:cNvPr id="11" name="图片 10" descr="城市里有许多灯光&#10;&#10;描述已自动生成">
            <a:extLst>
              <a:ext uri="{FF2B5EF4-FFF2-40B4-BE49-F238E27FC236}">
                <a16:creationId xmlns:a16="http://schemas.microsoft.com/office/drawing/2014/main" id="{E46A1784-6B6D-B005-C8C1-65C82DD054D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t="6755" r="50996"/>
          <a:stretch/>
        </p:blipFill>
        <p:spPr>
          <a:xfrm>
            <a:off x="-108581" y="350164"/>
            <a:ext cx="3246998" cy="629638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002752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思源黑体 CN Bold"/>
        <a:cs typeface=""/>
      </a:majorFont>
      <a:minorFont>
        <a:latin typeface="Calibr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877</Words>
  <PresentationFormat>宽屏</PresentationFormat>
  <Paragraphs>92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Cyberpunk</vt:lpstr>
      <vt:lpstr>思源黑体 CN Bold</vt:lpstr>
      <vt:lpstr>思源黑体 CN Heavy</vt:lpstr>
      <vt:lpstr>思源黑体 CN Light</vt:lpstr>
      <vt:lpstr>思源黑体 CN Normal</vt:lpstr>
      <vt:lpstr>思源黑体 CN Regular</vt:lpstr>
      <vt:lpstr>Arial</vt:lpstr>
      <vt:lpstr>Calibri</vt:lpstr>
      <vt:lpstr>Calibri Light</vt:lpstr>
      <vt:lpstr>Cyberpunk Is Not Dead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2020-12-12T04:08:50Z</dcterms:created>
  <dcterms:modified xsi:type="dcterms:W3CDTF">2023-11-01T16:24:02Z</dcterms:modified>
</cp:coreProperties>
</file>